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1" r:id="rId5"/>
    <p:sldId id="269" r:id="rId6"/>
    <p:sldId id="265" r:id="rId7"/>
    <p:sldId id="259" r:id="rId8"/>
    <p:sldId id="267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6F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6"/>
      </p:cViewPr>
      <p:guideLst>
        <p:guide orient="horz" pos="21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E39C9-183A-4213-B245-D87A0DF3084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D45EA0-4A0D-4103-9AA1-5602CB0D76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pitchFamily="34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GB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/>
          </p:cNvPicPr>
          <p:nvPr userDrawn="1"/>
        </p:nvPicPr>
        <p:blipFill>
          <a:blip r:embed="rId2"/>
          <a:srcRect r="398" b="1320"/>
          <a:stretch>
            <a:fillRect/>
          </a:stretch>
        </p:blipFill>
        <p:spPr>
          <a:xfrm>
            <a:off x="1588" y="-26987"/>
            <a:ext cx="9142412" cy="688498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322263" y="1185863"/>
            <a:ext cx="5295900" cy="1470025"/>
          </a:xfrm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zh-CN" altLang="en-US" noProof="0" dirty="0" smtClean="0"/>
              <a:t>单击此处</a:t>
            </a:r>
            <a:br>
              <a:rPr lang="zh-CN" altLang="en-US" noProof="0" dirty="0" smtClean="0"/>
            </a:br>
            <a:r>
              <a:rPr lang="zh-CN" altLang="en-US" noProof="0" dirty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1169988" y="2795588"/>
            <a:ext cx="3600450" cy="430212"/>
          </a:xfrm>
          <a:prstGeom prst="roundRect">
            <a:avLst>
              <a:gd name="adj" fmla="val 50000"/>
            </a:avLst>
          </a:prstGeom>
          <a:ln>
            <a:solidFill>
              <a:schemeClr val="accent1"/>
            </a:solidFill>
            <a:rou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800" smtClean="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6103A30F-BAAE-4AD8-8629-91EB58D79DED}" type="datetime1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4B810799-D136-4A4B-8953-4A2C7A9E5175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66835"/>
            <a:ext cx="5995988" cy="12350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2268" y="3354163"/>
            <a:ext cx="3059464" cy="381817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9000000" scaled="0"/>
            </a:gradFill>
          </a:ln>
        </p:spPr>
        <p:txBody>
          <a:bodyPr rtlCol="0" anchor="ctr">
            <a:noAutofit/>
          </a:bodyPr>
          <a:lstStyle>
            <a:lvl1pPr marL="357505" indent="-357505" algn="ctr">
              <a:buNone/>
              <a:defRPr lang="en-US" altLang="zh-CN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66835"/>
            <a:ext cx="5995988" cy="12350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42268" y="3354163"/>
            <a:ext cx="3059464" cy="381817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9000000" scaled="0"/>
            </a:gradFill>
          </a:ln>
        </p:spPr>
        <p:txBody>
          <a:bodyPr rtlCol="0" anchor="ctr">
            <a:noAutofit/>
          </a:bodyPr>
          <a:lstStyle>
            <a:lvl1pPr marL="357505" indent="-357505" algn="ctr">
              <a:buNone/>
              <a:defRPr lang="en-US" altLang="zh-CN" sz="16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9213128" y="-43185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063" y="49347"/>
            <a:ext cx="7576457" cy="69959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489820" y="1306286"/>
            <a:ext cx="7861700" cy="4528461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6"/>
          <p:cNvPicPr>
            <a:picLocks noChangeAspect="1"/>
          </p:cNvPicPr>
          <p:nvPr/>
        </p:nvPicPr>
        <p:blipFill>
          <a:blip r:embed="rId10"/>
          <a:srcRect l="378" r="3838" b="1736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FF">
                  <a:shade val="100000"/>
                  <a:satMod val="115000"/>
                  <a:alpha val="90000"/>
                </a:srgb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9900" y="214313"/>
            <a:ext cx="8240713" cy="7000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69900" y="1127125"/>
            <a:ext cx="8231188" cy="53117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1DA378-218C-4E81-833D-6564149ADE3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AABA3-A335-48A0-A7E7-4C55989C0E9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altLang="en-US" sz="3200" b="1" kern="1200" dirty="0">
          <a:solidFill>
            <a:srgbClr val="4C6FBC"/>
          </a:solidFill>
          <a:latin typeface="Arial Rounded MT Bold" pitchFamily="34" charset="0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C6FBC"/>
          </a:solidFill>
          <a:latin typeface="Arial Rounded MT Bold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8AAA23"/>
        </a:buClr>
        <a:buSzPct val="70000"/>
        <a:buFont typeface="Wingdings" pitchFamily="2" charset="2"/>
        <a:buChar char="ª"/>
        <a:defRPr sz="2000" kern="1200">
          <a:solidFill>
            <a:schemeClr val="accent1"/>
          </a:solidFill>
          <a:latin typeface="Arial" pitchFamily="34" charset="0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A9B9DF"/>
        </a:buClr>
        <a:buFont typeface="幼圆" panose="02010509060101010101" pitchFamily="49" charset="-122"/>
        <a:buChar char=" "/>
        <a:defRPr sz="1600" kern="1200">
          <a:solidFill>
            <a:srgbClr val="75757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youtu.be/HtG0w9lGfnc" TargetMode="External"/><Relationship Id="rId3" Type="http://schemas.openxmlformats.org/officeDocument/2006/relationships/hyperlink" Target="https://youtu.be/2DLnhdnSUVs" TargetMode="External"/><Relationship Id="rId2" Type="http://schemas.openxmlformats.org/officeDocument/2006/relationships/hyperlink" Target="https://www.youtube.com/watch?v=X1DRDcGlSsE" TargetMode="External"/><Relationship Id="rId1" Type="http://schemas.openxmlformats.org/officeDocument/2006/relationships/hyperlink" Target="https://youtu.be/f6vARZLkaS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>
            <a:off x="361633" y="711518"/>
            <a:ext cx="52959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" name="Rectangle 8"/>
          <p:cNvSpPr>
            <a:spLocks noGrp="1"/>
          </p:cNvSpPr>
          <p:nvPr/>
        </p:nvSpPr>
        <p:spPr>
          <a:xfrm>
            <a:off x="1468438" y="2251393"/>
            <a:ext cx="3600450" cy="4302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da....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990" y="3296920"/>
            <a:ext cx="5057775" cy="285940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 rot="300000">
            <a:off x="4987925" y="3516630"/>
            <a:ext cx="2634615" cy="91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es-ES" altLang="en-GB" sz="200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sym typeface="+mn-ea"/>
              </a:rPr>
              <a:t>... Einsteinen formula E=mc2</a:t>
            </a:r>
            <a:endParaRPr lang="es-ES" altLang="en-GB" sz="200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sym typeface="+mn-ea"/>
            </a:endParaRPr>
          </a:p>
          <a:p>
            <a:pPr lvl="0" algn="ctr"/>
            <a:endParaRPr lang="es-ES" altLang="en-GB" sz="1400" dirty="0" smtClean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>
            <a:off x="388303" y="514668"/>
            <a:ext cx="52959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099" name="Rectangle 8"/>
          <p:cNvSpPr>
            <a:spLocks noGrp="1"/>
          </p:cNvSpPr>
          <p:nvPr>
            <p:ph type="subTitle" idx="1"/>
          </p:nvPr>
        </p:nvSpPr>
        <p:spPr>
          <a:xfrm>
            <a:off x="1209358" y="2045018"/>
            <a:ext cx="3600450" cy="430212"/>
          </a:xfrm>
          <a:ln cap="flat" cmpd="sng">
            <a:solidFill>
              <a:schemeClr val="accent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52490" y="2263140"/>
            <a:ext cx="2685415" cy="20929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s-ES" altLang="en-GB"/>
              <a:t>Giza espeziea primateen eboluzioa dela</a:t>
            </a:r>
            <a:endParaRPr lang="es-ES" alt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3616960"/>
            <a:ext cx="4304665" cy="2002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099" name="Rectangle 8"/>
          <p:cNvSpPr>
            <a:spLocks noGrp="1"/>
          </p:cNvSpPr>
          <p:nvPr>
            <p:ph type="subTitle" idx="1"/>
          </p:nvPr>
        </p:nvSpPr>
        <p:spPr>
          <a:xfrm>
            <a:off x="2881313" y="2137728"/>
            <a:ext cx="3600450" cy="430212"/>
          </a:xfrm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Rectangle 8"/>
          <p:cNvSpPr>
            <a:spLocks noGrp="1"/>
          </p:cNvSpPr>
          <p:nvPr/>
        </p:nvSpPr>
        <p:spPr>
          <a:xfrm>
            <a:off x="2219325" y="2844800"/>
            <a:ext cx="5139690" cy="74549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 egia matematiko honen emaitza zuzena dela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9815" y="3910330"/>
            <a:ext cx="4347845" cy="2446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>
            <a:off x="216853" y="225108"/>
            <a:ext cx="52959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099" name="Rectangle 8"/>
          <p:cNvSpPr>
            <a:spLocks noGrp="1"/>
          </p:cNvSpPr>
          <p:nvPr>
            <p:ph type="subTitle" idx="1"/>
          </p:nvPr>
        </p:nvSpPr>
        <p:spPr>
          <a:xfrm>
            <a:off x="1209358" y="1491933"/>
            <a:ext cx="3600450" cy="430212"/>
          </a:xfrm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 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5" name="Rectangle 8"/>
          <p:cNvSpPr>
            <a:spLocks noGrp="1"/>
          </p:cNvSpPr>
          <p:nvPr/>
        </p:nvSpPr>
        <p:spPr>
          <a:xfrm>
            <a:off x="2522855" y="2174240"/>
            <a:ext cx="4982845" cy="77152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 Picassoren koadro hau artelan ona dela</a:t>
            </a:r>
            <a:endParaRPr lang="es-ES" altLang="zh-CN" sz="24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6545" y="3119120"/>
            <a:ext cx="6612890" cy="2870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099" name="Rectangle 8"/>
          <p:cNvSpPr>
            <a:spLocks noGrp="1"/>
          </p:cNvSpPr>
          <p:nvPr>
            <p:ph type="subTitle" idx="1"/>
          </p:nvPr>
        </p:nvSpPr>
        <p:spPr>
          <a:xfrm>
            <a:off x="2881313" y="2137728"/>
            <a:ext cx="3600450" cy="430212"/>
          </a:xfrm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dira...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835" y="4067810"/>
            <a:ext cx="5749290" cy="1723390"/>
          </a:xfrm>
          <a:prstGeom prst="rect">
            <a:avLst/>
          </a:prstGeom>
        </p:spPr>
      </p:pic>
      <p:sp>
        <p:nvSpPr>
          <p:cNvPr id="9" name="Rectangle 8"/>
          <p:cNvSpPr>
            <a:spLocks noGrp="1"/>
          </p:cNvSpPr>
          <p:nvPr/>
        </p:nvSpPr>
        <p:spPr>
          <a:xfrm>
            <a:off x="2219325" y="3253105"/>
            <a:ext cx="5139690" cy="42989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 egiaren taula hauen emaitzak</a:t>
            </a: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>
            <a:off x="348298" y="237808"/>
            <a:ext cx="52959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099" name="Rectangle 8"/>
          <p:cNvSpPr>
            <a:spLocks noGrp="1"/>
          </p:cNvSpPr>
          <p:nvPr>
            <p:ph type="subTitle" idx="1"/>
          </p:nvPr>
        </p:nvSpPr>
        <p:spPr>
          <a:xfrm>
            <a:off x="2986723" y="1492568"/>
            <a:ext cx="3600450" cy="430212"/>
          </a:xfrm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Rectangle 8"/>
          <p:cNvSpPr>
            <a:spLocks noGrp="1"/>
          </p:cNvSpPr>
          <p:nvPr/>
        </p:nvSpPr>
        <p:spPr>
          <a:xfrm>
            <a:off x="1627505" y="2162175"/>
            <a:ext cx="6310630" cy="94297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 sinesmen erlijiosoak ez direla egietan oinarritzen</a:t>
            </a:r>
            <a:endParaRPr lang="es-ES" altLang="zh-CN" sz="24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685" y="3377565"/>
            <a:ext cx="5714365" cy="3314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 rot="1740000">
            <a:off x="3942715" y="857885"/>
            <a:ext cx="5295900" cy="891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 fontScale="90000"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</a:br>
            <a:b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</a:b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" name="Rectangle 8"/>
          <p:cNvSpPr>
            <a:spLocks noGrp="1"/>
          </p:cNvSpPr>
          <p:nvPr/>
        </p:nvSpPr>
        <p:spPr>
          <a:xfrm>
            <a:off x="230188" y="645478"/>
            <a:ext cx="3600450" cy="4302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da....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7" name="Rectangle 8"/>
          <p:cNvSpPr>
            <a:spLocks noGrp="1"/>
          </p:cNvSpPr>
          <p:nvPr/>
        </p:nvSpPr>
        <p:spPr>
          <a:xfrm>
            <a:off x="804545" y="1431925"/>
            <a:ext cx="6812280" cy="129794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es-ES" altLang="zh-CN" sz="24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...kanta hau ederra dela,.</a:t>
            </a: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  <a:hlinkClick r:id="rId1" tooltip="" action="ppaction://hlinkfile"/>
              </a:rPr>
              <a:t>https://youtu.be/f6vARZLkaSY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n-GB" altLang="en-US" sz="1600" dirty="0">
                <a:sym typeface="+mn-ea"/>
                <a:hlinkClick r:id="rId2" action="ppaction://hlinkfile"/>
              </a:rPr>
              <a:t>https://youtu.be/X1DRDcGlSsE</a:t>
            </a:r>
            <a:endParaRPr lang="en-GB" altLang="en-US" sz="1600" dirty="0" smtClean="0">
              <a:latin typeface="Arial" pitchFamily="34" charset="0"/>
              <a:ea typeface="微软雅黑" pitchFamily="34" charset="-122"/>
              <a:hlinkClick r:id="rId2" action="ppaction://hlinkfile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9" name="Rectangle 8"/>
          <p:cNvSpPr>
            <a:spLocks noGrp="1"/>
          </p:cNvSpPr>
          <p:nvPr/>
        </p:nvSpPr>
        <p:spPr>
          <a:xfrm>
            <a:off x="906145" y="3072765"/>
            <a:ext cx="6812280" cy="104838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es-ES" altLang="zh-CN" sz="24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 bideo hau berriz gorena (sublime),.</a:t>
            </a: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n-GB" altLang="en-US" sz="1600" dirty="0">
                <a:sym typeface="+mn-ea"/>
                <a:hlinkClick r:id="rId3" action="ppaction://hlinkfile"/>
              </a:rPr>
              <a:t>https://youtu.be/2DLnhdnSUVs</a:t>
            </a:r>
            <a:endParaRPr lang="en-GB" altLang="en-US" sz="1600" dirty="0" smtClean="0">
              <a:latin typeface="Arial" pitchFamily="34" charset="0"/>
              <a:ea typeface="微软雅黑" pitchFamily="34" charset="-122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10" name="Rectangle 8"/>
          <p:cNvSpPr>
            <a:spLocks noGrp="1"/>
          </p:cNvSpPr>
          <p:nvPr/>
        </p:nvSpPr>
        <p:spPr>
          <a:xfrm>
            <a:off x="769620" y="4410710"/>
            <a:ext cx="6812280" cy="1048385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es-ES" altLang="zh-CN" sz="24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...eta musica talde hau bikaina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n-GB" altLang="en-US" sz="1600" dirty="0" smtClean="0">
                <a:latin typeface="Arial" pitchFamily="34" charset="0"/>
                <a:ea typeface="微软雅黑" pitchFamily="34" charset="-122"/>
                <a:hlinkClick r:id="rId4" action="ppaction://hlinkfile"/>
              </a:rPr>
              <a:t>https://youtu.be/HtG0w9lGfnc</a:t>
            </a:r>
            <a:endParaRPr lang="en-GB" altLang="en-US" sz="1600" dirty="0" smtClean="0">
              <a:latin typeface="Arial" pitchFamily="34" charset="0"/>
              <a:ea typeface="微软雅黑" pitchFamily="34" charset="-122"/>
            </a:endParaRPr>
          </a:p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>
            <a:off x="322263" y="343218"/>
            <a:ext cx="52959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" name="Rectangle 8"/>
          <p:cNvSpPr>
            <a:spLocks noGrp="1"/>
          </p:cNvSpPr>
          <p:nvPr/>
        </p:nvSpPr>
        <p:spPr>
          <a:xfrm>
            <a:off x="1338580" y="2212975"/>
            <a:ext cx="6903085" cy="66675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2400" kern="1200" dirty="0">
                <a:latin typeface="Arial" pitchFamily="34" charset="0"/>
                <a:ea typeface="微软雅黑" pitchFamily="34" charset="-122"/>
                <a:cs typeface="+mn-cs"/>
              </a:rPr>
              <a:t>... berdintasuna ez dela justizia</a:t>
            </a:r>
            <a:endParaRPr lang="es-ES" altLang="zh-CN" sz="24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8" name="Rectangle 8"/>
          <p:cNvSpPr>
            <a:spLocks noGrp="1"/>
          </p:cNvSpPr>
          <p:nvPr/>
        </p:nvSpPr>
        <p:spPr>
          <a:xfrm>
            <a:off x="2937828" y="1377633"/>
            <a:ext cx="3600450" cy="4302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da....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3324225"/>
            <a:ext cx="6937375" cy="3235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9" name="Rectangle 7"/>
          <p:cNvSpPr>
            <a:spLocks noChangeArrowheads="1"/>
          </p:cNvSpPr>
          <p:nvPr>
            <p:ph type="title" hasCustomPrompt="1"/>
          </p:nvPr>
        </p:nvSpPr>
        <p:spPr bwMode="auto">
          <a:xfrm>
            <a:off x="322263" y="343218"/>
            <a:ext cx="52959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normAutofit/>
            <a:sp3d extrusionH="6350">
              <a:bevelT w="38100" h="254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ES" altLang="zh-CN">
                <a:latin typeface="Arial" pitchFamily="34" charset="0"/>
                <a:ea typeface="微软雅黑" pitchFamily="34" charset="-122"/>
                <a:cs typeface="+mn-cs"/>
                <a:sym typeface="+mn-ea"/>
              </a:rPr>
              <a:t>EGIAREN AUZIA</a:t>
            </a:r>
            <a:endParaRPr lang="es-ES" altLang="zh-CN" kern="1200" dirty="0">
              <a:latin typeface="Arial" pitchFamily="34" charset="0"/>
              <a:ea typeface="微软雅黑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4C6FBC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" name="Rectangle 8"/>
          <p:cNvSpPr>
            <a:spLocks noGrp="1"/>
          </p:cNvSpPr>
          <p:nvPr/>
        </p:nvSpPr>
        <p:spPr>
          <a:xfrm>
            <a:off x="2812415" y="2383790"/>
            <a:ext cx="4625975" cy="66675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... Leonardo Da Vinciren Giocondaren aurpegia ederragoa dela Boterorena baino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955" y="3458210"/>
            <a:ext cx="3796665" cy="284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085" y="3653790"/>
            <a:ext cx="1871345" cy="2586355"/>
          </a:xfrm>
          <a:prstGeom prst="rect">
            <a:avLst/>
          </a:prstGeom>
        </p:spPr>
      </p:pic>
      <p:sp>
        <p:nvSpPr>
          <p:cNvPr id="8" name="Rectangle 8"/>
          <p:cNvSpPr>
            <a:spLocks noGrp="1"/>
          </p:cNvSpPr>
          <p:nvPr/>
        </p:nvSpPr>
        <p:spPr>
          <a:xfrm>
            <a:off x="2042478" y="1627823"/>
            <a:ext cx="3600450" cy="430212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lstStyle>
            <a:lvl1pPr marL="0" indent="0" algn="ctr" rtl="0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8AAA23"/>
              </a:buClr>
              <a:buSzPct val="70000"/>
              <a:buFont typeface="Wingdings" pitchFamily="2" charset="2"/>
              <a:buNone/>
              <a:defRPr sz="1800" kern="1200" smtClean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cs"/>
              </a:defRPr>
            </a:lvl1pPr>
            <a:lvl2pPr marL="357505" indent="-357505" algn="just" rtl="0" fontAlgn="base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A9B9DF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57575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 typeface="Wingdings" pitchFamily="2" charset="2"/>
              <a:buNone/>
            </a:pPr>
            <a:r>
              <a:rPr lang="es-ES" altLang="zh-CN" sz="1600" kern="1200" dirty="0">
                <a:latin typeface="Arial" pitchFamily="34" charset="0"/>
                <a:ea typeface="微软雅黑" pitchFamily="34" charset="-122"/>
                <a:cs typeface="+mn-cs"/>
              </a:rPr>
              <a:t>Egia da....</a:t>
            </a:r>
            <a:endParaRPr lang="es-ES" altLang="zh-CN" sz="1600" kern="1200" dirty="0">
              <a:latin typeface="Arial" pitchFamily="34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44PPBG">
  <a:themeElements>
    <a:clrScheme name="自定义 29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887DCD"/>
      </a:accent1>
      <a:accent2>
        <a:srgbClr val="6F8BC9"/>
      </a:accent2>
      <a:accent3>
        <a:srgbClr val="BA88C2"/>
      </a:accent3>
      <a:accent4>
        <a:srgbClr val="7AAA94"/>
      </a:accent4>
      <a:accent5>
        <a:srgbClr val="B2D73A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A000120140530A44PPBG</Template>
  <TotalTime>0</TotalTime>
  <Words>779</Words>
  <Application>WPS Presentation</Application>
  <PresentationFormat>On-screen Show (4:3)</PresentationFormat>
  <Paragraphs>75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A000120140530A44PPBG</vt:lpstr>
      <vt:lpstr>EGIAREN AUZIA</vt:lpstr>
      <vt:lpstr>EGIAREN AUZIA</vt:lpstr>
      <vt:lpstr>EGIAREN AUZIA</vt:lpstr>
      <vt:lpstr>EGIAREN AUZIA</vt:lpstr>
      <vt:lpstr>EGIAREN AUZIA</vt:lpstr>
      <vt:lpstr>EGIAREN AUZIA</vt:lpstr>
      <vt:lpstr>  EGIAREN AUZIA</vt:lpstr>
      <vt:lpstr>EGIAREN AUZIA</vt:lpstr>
      <vt:lpstr>EGIAREN AUZIA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anagi</cp:lastModifiedBy>
  <cp:revision>93</cp:revision>
  <dcterms:created xsi:type="dcterms:W3CDTF">2014-06-03T02:52:00Z</dcterms:created>
  <dcterms:modified xsi:type="dcterms:W3CDTF">2016-10-14T15:39:38Z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¶à²ÊÇúÏß_A000120140530A44PPBG</vt:lpwstr>
  </property>
  <property fmtid="{D5CDD505-2E9C-101B-9397-08002B2CF9AE}" pid="4" name="关键字">
    <vt:lpwstr>ìÅÀö¶à²Ê 4:3 ÏßÌõ ÇúÏß ìÅÀö »ªÀö »îÆÃ ÄêÇá V1 ¶àÉ«</vt:lpwstr>
  </property>
  <property fmtid="{D5CDD505-2E9C-101B-9397-08002B2CF9AE}" pid="5" name="KSOProductBuildVer">
    <vt:lpwstr>2057-10.1.0.5656</vt:lpwstr>
  </property>
</Properties>
</file>