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8" r:id="rId3"/>
    <p:sldId id="261" r:id="rId5"/>
    <p:sldId id="269" r:id="rId6"/>
    <p:sldId id="265" r:id="rId7"/>
    <p:sldId id="259" r:id="rId8"/>
    <p:sldId id="267" r:id="rId9"/>
    <p:sldId id="263" r:id="rId10"/>
    <p:sldId id="266" r:id="rId11"/>
    <p:sldId id="264" r:id="rId12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Calibri" pitchFamily="34" charset="0"/>
        <a:ea typeface="幼圆" pitchFamily="49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Calibri" pitchFamily="34" charset="0"/>
        <a:ea typeface="幼圆" pitchFamily="49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Calibri" pitchFamily="34" charset="0"/>
        <a:ea typeface="幼圆" pitchFamily="49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Calibri" pitchFamily="34" charset="0"/>
        <a:ea typeface="幼圆" pitchFamily="49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Calibri" pitchFamily="34" charset="0"/>
        <a:ea typeface="幼圆" pitchFamily="49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Calibri" pitchFamily="34" charset="0"/>
        <a:ea typeface="幼圆" pitchFamily="49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Calibri" pitchFamily="34" charset="0"/>
        <a:ea typeface="幼圆" pitchFamily="49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Calibri" pitchFamily="34" charset="0"/>
        <a:ea typeface="幼圆" pitchFamily="49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800" b="0" i="0" u="none" kern="1200" baseline="0">
        <a:solidFill>
          <a:schemeClr val="tx1"/>
        </a:solidFill>
        <a:latin typeface="Calibri" pitchFamily="34" charset="0"/>
        <a:ea typeface="幼圆" pitchFamily="49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6FB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012"/>
    <p:restoredTop sz="91244"/>
  </p:normalViewPr>
  <p:slideViewPr>
    <p:cSldViewPr snapToGrid="0" showGuides="1">
      <p:cViewPr varScale="1">
        <p:scale>
          <a:sx n="75" d="100"/>
          <a:sy n="75" d="100"/>
        </p:scale>
        <p:origin x="1242" y="66"/>
      </p:cViewPr>
      <p:guideLst>
        <p:guide orient="horz" pos="217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EDE39C9-183A-4213-B245-D87A0DF30842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/>
            </a:pP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模板来自于 </a:t>
            </a: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http://docer.mysoeasy.com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1D45EA0-4A0D-4103-9AA1-5602CB0D76BB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buFont typeface="Arial" pitchFamily="34" charset="0"/>
      <a:defRPr sz="1400" kern="1200">
        <a:solidFill>
          <a:srgbClr val="FF0000"/>
        </a:solidFill>
        <a:latin typeface="+mn-lt"/>
        <a:ea typeface="+mn-ea"/>
        <a:cs typeface="+mn-cs"/>
      </a:defRPr>
    </a:lvl1pPr>
    <a:lvl2pPr marL="742950" indent="-28575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 cap="flat" cmpd="sng">
            <a:solidFill>
              <a:srgbClr val="000000">
                <a:alpha val="10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p>
            <a:endParaRPr lang="en-GB" altLang="en-US"/>
          </a:p>
        </p:txBody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>
          <a:noFill/>
          <a:ln w="9525">
            <a:miter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1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sz="1200" dirty="0">
                <a:solidFill>
                  <a:schemeClr val="tx1"/>
                </a:solidFill>
              </a:rPr>
            </a:fld>
            <a:endParaRPr lang="zh-CN" altLang="en-US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 cap="flat" cmpd="sng">
            <a:solidFill>
              <a:srgbClr val="000000">
                <a:alpha val="10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p>
            <a:endParaRPr lang="en-GB" altLang="en-US"/>
          </a:p>
        </p:txBody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>
          <a:noFill/>
          <a:ln w="9525">
            <a:miter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1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sz="1200" dirty="0">
                <a:solidFill>
                  <a:schemeClr val="tx1"/>
                </a:solidFill>
              </a:rPr>
            </a:fld>
            <a:endParaRPr lang="zh-CN" altLang="en-US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 cap="flat" cmpd="sng">
            <a:solidFill>
              <a:srgbClr val="000000">
                <a:alpha val="10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p>
            <a:endParaRPr lang="en-GB" altLang="en-US"/>
          </a:p>
        </p:txBody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>
          <a:noFill/>
          <a:ln w="9525">
            <a:miter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1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sz="1200" dirty="0">
                <a:solidFill>
                  <a:schemeClr val="tx1"/>
                </a:solidFill>
              </a:rPr>
            </a:fld>
            <a:endParaRPr lang="zh-CN" altLang="en-US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 cap="flat" cmpd="sng">
            <a:solidFill>
              <a:srgbClr val="000000">
                <a:alpha val="10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p>
            <a:endParaRPr lang="en-GB" altLang="en-US"/>
          </a:p>
        </p:txBody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>
          <a:noFill/>
          <a:ln w="9525">
            <a:miter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1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sz="1200" dirty="0">
                <a:solidFill>
                  <a:schemeClr val="tx1"/>
                </a:solidFill>
              </a:rPr>
            </a:fld>
            <a:endParaRPr lang="zh-CN" altLang="en-US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 cap="flat" cmpd="sng">
            <a:solidFill>
              <a:srgbClr val="000000">
                <a:alpha val="10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p>
            <a:endParaRPr lang="en-GB" altLang="en-US"/>
          </a:p>
        </p:txBody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>
          <a:noFill/>
          <a:ln w="9525">
            <a:miter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1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sz="1200" dirty="0">
                <a:solidFill>
                  <a:schemeClr val="tx1"/>
                </a:solidFill>
              </a:rPr>
            </a:fld>
            <a:endParaRPr lang="zh-CN" altLang="en-US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 cap="flat" cmpd="sng">
            <a:solidFill>
              <a:srgbClr val="000000">
                <a:alpha val="10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p>
            <a:endParaRPr lang="en-GB" altLang="en-US"/>
          </a:p>
        </p:txBody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>
          <a:noFill/>
          <a:ln w="9525">
            <a:miter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1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sz="1200" dirty="0">
                <a:solidFill>
                  <a:schemeClr val="tx1"/>
                </a:solidFill>
              </a:rPr>
            </a:fld>
            <a:endParaRPr lang="zh-CN" altLang="en-US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 cap="flat" cmpd="sng">
            <a:solidFill>
              <a:srgbClr val="000000">
                <a:alpha val="10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p>
            <a:endParaRPr lang="en-GB" altLang="en-US"/>
          </a:p>
        </p:txBody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>
          <a:noFill/>
          <a:ln w="9525">
            <a:miter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1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sz="1200" dirty="0">
                <a:solidFill>
                  <a:schemeClr val="tx1"/>
                </a:solidFill>
              </a:rPr>
            </a:fld>
            <a:endParaRPr lang="zh-CN" altLang="en-US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 cap="flat" cmpd="sng">
            <a:solidFill>
              <a:srgbClr val="000000">
                <a:alpha val="10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p>
            <a:endParaRPr lang="en-GB" altLang="en-US"/>
          </a:p>
        </p:txBody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>
          <a:noFill/>
          <a:ln w="9525">
            <a:miter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1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sz="1200" dirty="0">
                <a:solidFill>
                  <a:schemeClr val="tx1"/>
                </a:solidFill>
              </a:rPr>
            </a:fld>
            <a:endParaRPr lang="zh-CN" altLang="en-US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 cap="flat" cmpd="sng">
            <a:solidFill>
              <a:srgbClr val="000000">
                <a:alpha val="10000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p>
            <a:endParaRPr lang="en-GB" altLang="en-US"/>
          </a:p>
        </p:txBody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>
          <a:noFill/>
          <a:ln w="9525">
            <a:miter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12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p>
            <a:pPr lvl="0" algn="r" eaLnBrk="1" hangingPunct="1">
              <a:spcBef>
                <a:spcPct val="0"/>
              </a:spcBef>
              <a:buChar char="•"/>
            </a:pPr>
            <a:fld id="{9A0DB2DC-4C9A-4742-B13C-FB6460FD3503}" type="slidenum">
              <a:rPr lang="zh-CN" altLang="en-US" sz="1200" dirty="0">
                <a:solidFill>
                  <a:schemeClr val="tx1"/>
                </a:solidFill>
              </a:rPr>
            </a:fld>
            <a:endParaRPr lang="zh-CN" altLang="en-US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8"/>
          <p:cNvPicPr>
            <a:picLocks noChangeAspect="1"/>
          </p:cNvPicPr>
          <p:nvPr userDrawn="1"/>
        </p:nvPicPr>
        <p:blipFill>
          <a:blip r:embed="rId2"/>
          <a:srcRect r="398" b="1320"/>
          <a:stretch>
            <a:fillRect/>
          </a:stretch>
        </p:blipFill>
        <p:spPr>
          <a:xfrm>
            <a:off x="1588" y="-26987"/>
            <a:ext cx="9142412" cy="6884987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2" name="KSO_BT1"/>
          <p:cNvSpPr>
            <a:spLocks noGrp="1"/>
          </p:cNvSpPr>
          <p:nvPr>
            <p:ph type="title" hasCustomPrompt="1"/>
          </p:nvPr>
        </p:nvSpPr>
        <p:spPr>
          <a:xfrm>
            <a:off x="322263" y="1185863"/>
            <a:ext cx="5295900" cy="1470025"/>
          </a:xfrm>
        </p:spPr>
        <p:txBody>
          <a:bodyPr/>
          <a:lstStyle>
            <a:lvl1pPr algn="ctr">
              <a:defRPr sz="4000" smtClean="0"/>
            </a:lvl1pPr>
          </a:lstStyle>
          <a:p>
            <a:pPr lvl="0"/>
            <a:r>
              <a:rPr lang="zh-CN" altLang="en-US" noProof="0" dirty="0" smtClean="0"/>
              <a:t>单击此处</a:t>
            </a:r>
            <a:br>
              <a:rPr lang="zh-CN" altLang="en-US" noProof="0" dirty="0" smtClean="0"/>
            </a:br>
            <a:r>
              <a:rPr lang="zh-CN" altLang="en-US" noProof="0" dirty="0" smtClean="0"/>
              <a:t>编辑母版标题样式</a:t>
            </a:r>
          </a:p>
        </p:txBody>
      </p:sp>
      <p:sp>
        <p:nvSpPr>
          <p:cNvPr id="16389" name="KSO_BC1"/>
          <p:cNvSpPr>
            <a:spLocks noGrp="1"/>
          </p:cNvSpPr>
          <p:nvPr>
            <p:ph type="subTitle" idx="1"/>
          </p:nvPr>
        </p:nvSpPr>
        <p:spPr>
          <a:xfrm>
            <a:off x="1169988" y="2795588"/>
            <a:ext cx="3600450" cy="430212"/>
          </a:xfrm>
          <a:prstGeom prst="roundRect">
            <a:avLst>
              <a:gd name="adj" fmla="val 50000"/>
            </a:avLst>
          </a:prstGeom>
          <a:ln>
            <a:solidFill>
              <a:schemeClr val="accent1"/>
            </a:solidFill>
            <a:round/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 sz="1800" smtClean="0"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0" name="KSO_FD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indent="0" defTabSz="914400" rtl="0" latinLnBrk="0">
              <a:lnSpc>
                <a:spcPct val="100000"/>
              </a:lnSpc>
              <a:buClrTx/>
              <a:buSzTx/>
              <a:buFontTx/>
              <a:buNone/>
              <a:defRPr/>
            </a:pPr>
            <a:fld id="{6103A30F-BAAE-4AD8-8629-91EB58D79DED}" type="datetime1">
              <a:rPr kumimoji="0" lang="zh-CN" altLang="en-US" b="0" i="0" kern="1200" cap="none" spc="0" normalizeH="0" baseline="0" noProof="0">
                <a:latin typeface="+mn-lt"/>
                <a:ea typeface="+mn-ea"/>
                <a:cs typeface="+mn-cs"/>
              </a:rPr>
            </a:fld>
            <a:endParaRPr kumimoji="0" lang="zh-CN" altLang="en-US" b="0" i="0" kern="1200" cap="none" spc="0" normalizeH="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1" name="KSO_FT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indent="0" defTabSz="914400" rtl="0" latinLnBrk="0">
              <a:lnSpc>
                <a:spcPct val="100000"/>
              </a:lnSpc>
              <a:buClrTx/>
              <a:buSzTx/>
              <a:buFontTx/>
              <a:buNone/>
              <a:defRPr/>
            </a:pPr>
            <a:endParaRPr kumimoji="0" lang="zh-CN" altLang="en-US" b="0" i="0" kern="1200" cap="none" spc="0" normalizeH="0" baseline="0" noProof="0">
              <a:latin typeface="+mn-lt"/>
              <a:ea typeface="+mn-ea"/>
              <a:cs typeface="+mn-cs"/>
            </a:endParaRPr>
          </a:p>
        </p:txBody>
      </p:sp>
      <p:sp>
        <p:nvSpPr>
          <p:cNvPr id="12" name="KSO_FN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indent="0" defTabSz="914400" rtl="0" latinLnBrk="0">
              <a:lnSpc>
                <a:spcPct val="100000"/>
              </a:lnSpc>
              <a:buClrTx/>
              <a:buSzTx/>
              <a:buFontTx/>
              <a:buNone/>
              <a:defRPr/>
            </a:pPr>
            <a:fld id="{4B810799-D136-4A4B-8953-4A2C7A9E5175}" type="slidenum">
              <a:rPr kumimoji="0" lang="zh-CN" altLang="en-US" b="0" i="0" kern="1200" cap="none" spc="0" normalizeH="0" baseline="0" noProof="0">
                <a:latin typeface="+mn-lt"/>
                <a:ea typeface="+mn-ea"/>
                <a:cs typeface="+mn-cs"/>
              </a:rPr>
            </a:fld>
            <a:endParaRPr kumimoji="0" lang="zh-CN" altLang="en-US" b="0" i="0" kern="1200" cap="none" spc="0" normalizeH="0" baseline="0" noProof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</a:t>
            </a:r>
            <a:endParaRPr lang="zh-CN" altLang="en-US" smtClean="0"/>
          </a:p>
          <a:p>
            <a:pPr lvl="1"/>
            <a:r>
              <a:rPr lang="en-US" altLang="zh-CN" smtClean="0"/>
              <a:t>Second level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1DA378-218C-4E81-833D-6564149ADE3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45AABA3-A335-48A0-A7E7-4C55989C0E9E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/>
          </p:nvPr>
        </p:nvSpPr>
        <p:spPr>
          <a:xfrm>
            <a:off x="1574006" y="2066835"/>
            <a:ext cx="5995988" cy="1235075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KSO_ST2"/>
          <p:cNvSpPr>
            <a:spLocks noGrp="1"/>
          </p:cNvSpPr>
          <p:nvPr>
            <p:ph type="body" idx="1" hasCustomPrompt="1"/>
          </p:nvPr>
        </p:nvSpPr>
        <p:spPr>
          <a:xfrm>
            <a:off x="3042268" y="3354163"/>
            <a:ext cx="3059464" cy="381817"/>
          </a:xfrm>
          <a:prstGeom prst="roundRect">
            <a:avLst>
              <a:gd name="adj" fmla="val 50000"/>
            </a:avLst>
          </a:prstGeom>
          <a:noFill/>
          <a:ln w="19050">
            <a:gradFill>
              <a:gsLst>
                <a:gs pos="0">
                  <a:schemeClr val="accent5"/>
                </a:gs>
                <a:gs pos="100000">
                  <a:schemeClr val="accent1"/>
                </a:gs>
              </a:gsLst>
              <a:lin ang="9000000" scaled="0"/>
            </a:gradFill>
          </a:ln>
        </p:spPr>
        <p:txBody>
          <a:bodyPr rtlCol="0" anchor="ctr">
            <a:noAutofit/>
          </a:bodyPr>
          <a:lstStyle>
            <a:lvl1pPr marL="357505" indent="-357505" algn="ctr">
              <a:buNone/>
              <a:defRPr lang="en-US" altLang="zh-CN" sz="1600" dirty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altLang="zh-CN" smtClean="0"/>
              <a:t>Click to edit Master text style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1DA378-218C-4E81-833D-6564149ADE3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45AABA3-A335-48A0-A7E7-4C55989C0E9E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SO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/>
          </p:nvPr>
        </p:nvSpPr>
        <p:spPr>
          <a:xfrm>
            <a:off x="1574006" y="2066835"/>
            <a:ext cx="5995988" cy="1235075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KSO_ST2"/>
          <p:cNvSpPr>
            <a:spLocks noGrp="1"/>
          </p:cNvSpPr>
          <p:nvPr>
            <p:ph type="body" idx="1" hasCustomPrompt="1"/>
          </p:nvPr>
        </p:nvSpPr>
        <p:spPr>
          <a:xfrm>
            <a:off x="3042268" y="3354163"/>
            <a:ext cx="3059464" cy="381817"/>
          </a:xfrm>
          <a:prstGeom prst="roundRect">
            <a:avLst>
              <a:gd name="adj" fmla="val 50000"/>
            </a:avLst>
          </a:prstGeom>
          <a:noFill/>
          <a:ln w="19050">
            <a:gradFill>
              <a:gsLst>
                <a:gs pos="0">
                  <a:schemeClr val="accent5"/>
                </a:gs>
                <a:gs pos="100000">
                  <a:schemeClr val="accent1"/>
                </a:gs>
              </a:gsLst>
              <a:lin ang="9000000" scaled="0"/>
            </a:gradFill>
          </a:ln>
        </p:spPr>
        <p:txBody>
          <a:bodyPr rtlCol="0" anchor="ctr">
            <a:noAutofit/>
          </a:bodyPr>
          <a:lstStyle>
            <a:lvl1pPr marL="357505" indent="-357505" algn="ctr">
              <a:buNone/>
              <a:defRPr lang="en-US" altLang="zh-CN" sz="1600" dirty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altLang="zh-CN" smtClean="0"/>
              <a:t>Click to edit Master text style</a:t>
            </a:r>
            <a:endParaRPr lang="zh-CN" altLang="en-US" smtClean="0"/>
          </a:p>
        </p:txBody>
      </p:sp>
      <p:sp>
        <p:nvSpPr>
          <p:cNvPr id="7" name="文本占位符 7"/>
          <p:cNvSpPr>
            <a:spLocks noGrp="1"/>
          </p:cNvSpPr>
          <p:nvPr>
            <p:ph type="body" sz="quarter" idx="13" hasCustomPrompt="1"/>
          </p:nvPr>
        </p:nvSpPr>
        <p:spPr>
          <a:xfrm>
            <a:off x="9213128" y="-43185"/>
            <a:ext cx="36000" cy="36000"/>
          </a:xfrm>
        </p:spPr>
        <p:txBody>
          <a:bodyPr>
            <a:normAutofit/>
          </a:bodyPr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smtClean="0"/>
              <a:t>Click to edit Master text style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1DA378-218C-4E81-833D-6564149ADE3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45AABA3-A335-48A0-A7E7-4C55989C0E9E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sz="half" idx="1" hasCustomPrompt="1"/>
          </p:nvPr>
        </p:nvSpPr>
        <p:spPr>
          <a:xfrm>
            <a:off x="1049867" y="1244600"/>
            <a:ext cx="3810000" cy="4932363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</a:t>
            </a:r>
            <a:endParaRPr lang="zh-CN" altLang="en-US" smtClean="0"/>
          </a:p>
          <a:p>
            <a:pPr lvl="1"/>
            <a:r>
              <a:rPr lang="en-US" altLang="zh-CN" smtClean="0"/>
              <a:t>Second level</a:t>
            </a:r>
            <a:endParaRPr lang="zh-CN" altLang="en-US" smtClean="0"/>
          </a:p>
        </p:txBody>
      </p:sp>
      <p:sp>
        <p:nvSpPr>
          <p:cNvPr id="4" name="KSO_BC2"/>
          <p:cNvSpPr>
            <a:spLocks noGrp="1"/>
          </p:cNvSpPr>
          <p:nvPr>
            <p:ph sz="half" idx="2" hasCustomPrompt="1"/>
          </p:nvPr>
        </p:nvSpPr>
        <p:spPr>
          <a:xfrm>
            <a:off x="4889499" y="1244600"/>
            <a:ext cx="3820587" cy="4932363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</a:t>
            </a:r>
            <a:endParaRPr lang="zh-CN" altLang="en-US" smtClean="0"/>
          </a:p>
          <a:p>
            <a:pPr lvl="1"/>
            <a:r>
              <a:rPr lang="en-US" altLang="zh-CN" smtClean="0"/>
              <a:t>Second level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1DA378-218C-4E81-833D-6564149ADE3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45AABA3-A335-48A0-A7E7-4C55989C0E9E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727199" y="118532"/>
            <a:ext cx="6984076" cy="717022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24576" y="1376362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</a:t>
            </a:r>
            <a:endParaRPr lang="zh-CN" altLang="en-US" smtClean="0"/>
          </a:p>
        </p:txBody>
      </p:sp>
      <p:sp>
        <p:nvSpPr>
          <p:cNvPr id="4" name="KSO_BC1"/>
          <p:cNvSpPr>
            <a:spLocks noGrp="1"/>
          </p:cNvSpPr>
          <p:nvPr>
            <p:ph sz="half" idx="2" hasCustomPrompt="1"/>
          </p:nvPr>
        </p:nvSpPr>
        <p:spPr>
          <a:xfrm>
            <a:off x="824576" y="2200274"/>
            <a:ext cx="3868340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</a:t>
            </a:r>
            <a:endParaRPr lang="zh-CN" altLang="en-US" smtClean="0"/>
          </a:p>
          <a:p>
            <a:pPr lvl="1"/>
            <a:r>
              <a:rPr lang="en-US" altLang="zh-CN" smtClean="0"/>
              <a:t>Second level</a:t>
            </a:r>
            <a:endParaRPr lang="zh-CN" altLang="en-US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823884" y="1376362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</a:t>
            </a:r>
            <a:endParaRPr lang="zh-CN" altLang="en-US" smtClean="0"/>
          </a:p>
        </p:txBody>
      </p:sp>
      <p:sp>
        <p:nvSpPr>
          <p:cNvPr id="6" name="KSO_BC2"/>
          <p:cNvSpPr>
            <a:spLocks noGrp="1"/>
          </p:cNvSpPr>
          <p:nvPr>
            <p:ph sz="quarter" idx="4" hasCustomPrompt="1"/>
          </p:nvPr>
        </p:nvSpPr>
        <p:spPr>
          <a:xfrm>
            <a:off x="4823884" y="2200274"/>
            <a:ext cx="3887391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</a:t>
            </a:r>
            <a:endParaRPr lang="zh-CN" altLang="en-US" smtClean="0"/>
          </a:p>
          <a:p>
            <a:pPr lvl="1"/>
            <a:r>
              <a:rPr lang="en-US" altLang="zh-CN" smtClean="0"/>
              <a:t>Second level</a:t>
            </a:r>
            <a:endParaRPr lang="zh-CN" altLang="en-US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1DA378-218C-4E81-833D-6564149ADE3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45AABA3-A335-48A0-A7E7-4C55989C0E9E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1DA378-218C-4E81-833D-6564149ADE3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45AABA3-A335-48A0-A7E7-4C55989C0E9E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</a:t>
            </a:r>
            <a:endParaRPr lang="zh-CN" altLang="en-US" smtClean="0"/>
          </a:p>
          <a:p>
            <a:pPr lvl="1"/>
            <a:r>
              <a:rPr lang="en-US" altLang="zh-CN" smtClean="0"/>
              <a:t>Second level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1DA378-218C-4E81-833D-6564149ADE3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45AABA3-A335-48A0-A7E7-4C55989C0E9E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KSO_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75063" y="49347"/>
            <a:ext cx="7576457" cy="699594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 dirty="0"/>
          </a:p>
        </p:txBody>
      </p:sp>
      <p:sp>
        <p:nvSpPr>
          <p:cNvPr id="9" name="目录条目"/>
          <p:cNvSpPr>
            <a:spLocks noGrp="1"/>
          </p:cNvSpPr>
          <p:nvPr>
            <p:ph type="body" sz="quarter" idx="13" hasCustomPrompt="1"/>
          </p:nvPr>
        </p:nvSpPr>
        <p:spPr>
          <a:xfrm>
            <a:off x="489820" y="1306286"/>
            <a:ext cx="7861700" cy="4528461"/>
          </a:xfrm>
          <a:effectLst/>
        </p:spPr>
        <p:txBody>
          <a:bodyPr>
            <a:normAutofit/>
          </a:bodyPr>
          <a:lstStyle>
            <a:lvl1pPr marL="514350" indent="-514350">
              <a:buClr>
                <a:schemeClr val="accent1">
                  <a:lumMod val="75000"/>
                </a:schemeClr>
              </a:buClr>
              <a:buSzPct val="100000"/>
              <a:buFont typeface="+mj-lt"/>
              <a:buAutoNum type="arabicPeriod"/>
              <a:defRPr sz="2800" b="0" cap="none" spc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n-ea"/>
                <a:ea typeface="+mn-ea"/>
              </a:defRPr>
            </a:lvl1pPr>
          </a:lstStyle>
          <a:p>
            <a:pPr lvl="0"/>
            <a:r>
              <a:rPr lang="en-US" altLang="zh-CN" smtClean="0"/>
              <a:t>Click to edit Master text style</a:t>
            </a:r>
            <a:endParaRPr lang="zh-CN" altLang="en-US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1DA378-218C-4E81-833D-6564149ADE3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45AABA3-A335-48A0-A7E7-4C55989C0E9E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pic>
        <p:nvPicPr>
          <p:cNvPr id="1026" name="图片 6"/>
          <p:cNvPicPr>
            <a:picLocks noChangeAspect="1"/>
          </p:cNvPicPr>
          <p:nvPr/>
        </p:nvPicPr>
        <p:blipFill>
          <a:blip r:embed="rId10"/>
          <a:srcRect l="378" r="3838" b="1736"/>
          <a:stretch>
            <a:fillRect/>
          </a:stretch>
        </p:blipFill>
        <p:spPr>
          <a:xfrm>
            <a:off x="0" y="1588"/>
            <a:ext cx="9144000" cy="6856412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rgbClr val="FFFFFF">
                  <a:shade val="100000"/>
                  <a:satMod val="115000"/>
                  <a:alpha val="90000"/>
                </a:srgbClr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469900" y="214313"/>
            <a:ext cx="8240713" cy="7000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normAutofit/>
            <a:sp3d extrusionH="6350">
              <a:bevelT w="38100" h="25400" prst="riblet"/>
            </a:sp3d>
          </a:bodyPr>
          <a:lstStyle/>
          <a:p>
            <a:pPr lvl="0"/>
            <a:r>
              <a:rPr lang="en-US" altLang="zh-CN" smtClean="0"/>
              <a:t>Click to edit Master title style</a:t>
            </a:r>
            <a:endParaRPr lang="en-US" smtClean="0"/>
          </a:p>
        </p:txBody>
      </p:sp>
      <p:sp>
        <p:nvSpPr>
          <p:cNvPr id="1029" name="KSO_BC1"/>
          <p:cNvSpPr>
            <a:spLocks noGrp="1"/>
          </p:cNvSpPr>
          <p:nvPr>
            <p:ph type="body" idx="1"/>
          </p:nvPr>
        </p:nvSpPr>
        <p:spPr>
          <a:xfrm>
            <a:off x="469900" y="1127125"/>
            <a:ext cx="8231188" cy="5311775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p>
            <a:pPr lvl="0"/>
            <a:r>
              <a:rPr lang="en-US" altLang="zh-CN" dirty="0"/>
              <a:t>Click to edit Master text style</a:t>
            </a:r>
            <a:endParaRPr lang="zh-CN" altLang="en-US" dirty="0"/>
          </a:p>
          <a:p>
            <a:pPr lvl="1"/>
            <a:r>
              <a:rPr lang="en-US" altLang="zh-CN" dirty="0"/>
              <a:t>Second level</a:t>
            </a:r>
            <a:endParaRPr lang="zh-CN" altLang="en-US" dirty="0"/>
          </a:p>
        </p:txBody>
      </p:sp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B1DA378-218C-4E81-833D-6564149ADE3F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45AABA3-A335-48A0-A7E7-4C55989C0E9E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lang="en-US" altLang="en-US" sz="3200" b="1" kern="1200" dirty="0">
          <a:solidFill>
            <a:srgbClr val="4C6FBC"/>
          </a:solidFill>
          <a:latin typeface="Arial Rounded MT Bold" pitchFamily="34" charset="0"/>
          <a:ea typeface="微软雅黑" pitchFamily="34" charset="-122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4C6FBC"/>
          </a:solidFill>
          <a:latin typeface="Arial Rounded MT Bold" pitchFamily="34" charset="0"/>
          <a:ea typeface="微软雅黑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4C6FBC"/>
          </a:solidFill>
          <a:latin typeface="Arial Rounded MT Bold" pitchFamily="34" charset="0"/>
          <a:ea typeface="微软雅黑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4C6FBC"/>
          </a:solidFill>
          <a:latin typeface="Arial Rounded MT Bold" pitchFamily="34" charset="0"/>
          <a:ea typeface="微软雅黑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4C6FBC"/>
          </a:solidFill>
          <a:latin typeface="Arial Rounded MT Bold" pitchFamily="34" charset="0"/>
          <a:ea typeface="微软雅黑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4C6FBC"/>
          </a:solidFill>
          <a:latin typeface="Arial Rounded MT Bold" pitchFamily="34" charset="0"/>
          <a:ea typeface="微软雅黑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4C6FBC"/>
          </a:solidFill>
          <a:latin typeface="Arial Rounded MT Bold" pitchFamily="34" charset="0"/>
          <a:ea typeface="微软雅黑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4C6FBC"/>
          </a:solidFill>
          <a:latin typeface="Arial Rounded MT Bold" pitchFamily="34" charset="0"/>
          <a:ea typeface="微软雅黑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4C6FBC"/>
          </a:solidFill>
          <a:latin typeface="Arial Rounded MT Bold" pitchFamily="34" charset="0"/>
          <a:ea typeface="微软雅黑" pitchFamily="34" charset="-122"/>
        </a:defRPr>
      </a:lvl9pPr>
    </p:titleStyle>
    <p:bodyStyle>
      <a:lvl1pPr marL="357505" indent="-357505" algn="just" rtl="0" fontAlgn="base">
        <a:lnSpc>
          <a:spcPct val="110000"/>
        </a:lnSpc>
        <a:spcBef>
          <a:spcPts val="1800"/>
        </a:spcBef>
        <a:spcAft>
          <a:spcPct val="0"/>
        </a:spcAft>
        <a:buClr>
          <a:srgbClr val="8AAA23"/>
        </a:buClr>
        <a:buSzPct val="70000"/>
        <a:buFont typeface="Wingdings" pitchFamily="2" charset="2"/>
        <a:buChar char="ª"/>
        <a:defRPr sz="2000" kern="1200">
          <a:solidFill>
            <a:schemeClr val="accent1"/>
          </a:solidFill>
          <a:latin typeface="Arial" pitchFamily="34" charset="0"/>
          <a:ea typeface="微软雅黑" pitchFamily="34" charset="-122"/>
          <a:cs typeface="+mn-cs"/>
        </a:defRPr>
      </a:lvl1pPr>
      <a:lvl2pPr marL="357505" indent="-357505" algn="just" rtl="0" fontAlgn="base">
        <a:lnSpc>
          <a:spcPct val="130000"/>
        </a:lnSpc>
        <a:spcBef>
          <a:spcPct val="0"/>
        </a:spcBef>
        <a:spcAft>
          <a:spcPts val="600"/>
        </a:spcAft>
        <a:buClr>
          <a:srgbClr val="A9B9DF"/>
        </a:buClr>
        <a:buFont typeface="幼圆" panose="02010509060101010101" pitchFamily="49" charset="-122"/>
        <a:buChar char=" "/>
        <a:defRPr sz="1600" kern="1200">
          <a:solidFill>
            <a:srgbClr val="757575"/>
          </a:solidFill>
          <a:latin typeface="幼圆" panose="02010509060101010101" pitchFamily="49" charset="-122"/>
          <a:ea typeface="幼圆" panose="02010509060101010101" pitchFamily="49" charset="-122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hyperlink" Target="https://youtu.be/HtG0w9lGfnc" TargetMode="External"/><Relationship Id="rId3" Type="http://schemas.openxmlformats.org/officeDocument/2006/relationships/hyperlink" Target="https://youtu.be/2DLnhdnSUVs" TargetMode="External"/><Relationship Id="rId2" Type="http://schemas.openxmlformats.org/officeDocument/2006/relationships/hyperlink" Target="https://www.youtube.com/watch?v=X1DRDcGlSsE" TargetMode="External"/><Relationship Id="rId1" Type="http://schemas.openxmlformats.org/officeDocument/2006/relationships/hyperlink" Target="https://youtu.be/f6vARZLkaSY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9" name="Rectangle 7"/>
          <p:cNvSpPr>
            <a:spLocks noChangeArrowheads="1"/>
          </p:cNvSpPr>
          <p:nvPr>
            <p:ph type="title" hasCustomPrompt="1"/>
          </p:nvPr>
        </p:nvSpPr>
        <p:spPr bwMode="auto">
          <a:xfrm>
            <a:off x="361633" y="711518"/>
            <a:ext cx="52959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normAutofit/>
            <a:sp3d extrusionH="6350">
              <a:bevelT w="38100" h="25400" prst="riblet"/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ES" altLang="zh-CN">
                <a:latin typeface="Arial" pitchFamily="34" charset="0"/>
                <a:ea typeface="微软雅黑" pitchFamily="34" charset="-122"/>
                <a:cs typeface="+mn-cs"/>
                <a:sym typeface="+mn-ea"/>
              </a:rPr>
              <a:t>EGIAREN AUZIA</a:t>
            </a:r>
            <a:endParaRPr lang="es-ES" altLang="zh-CN" kern="1200" dirty="0">
              <a:latin typeface="Arial" pitchFamily="34" charset="0"/>
              <a:ea typeface="微软雅黑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zh-CN" b="1" i="0" u="none" strike="noStrike" kern="1200" cap="none" spc="0" normalizeH="0" baseline="0" noProof="0" dirty="0" smtClean="0">
              <a:ln>
                <a:noFill/>
              </a:ln>
              <a:solidFill>
                <a:srgbClr val="4C6FBC"/>
              </a:solidFill>
              <a:effectLst/>
              <a:uLnTx/>
              <a:uFillTx/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3" name="Rectangle 8"/>
          <p:cNvSpPr>
            <a:spLocks noGrp="1"/>
          </p:cNvSpPr>
          <p:nvPr/>
        </p:nvSpPr>
        <p:spPr>
          <a:xfrm>
            <a:off x="1468438" y="2251393"/>
            <a:ext cx="3600450" cy="430212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lstStyle>
            <a:lvl1pPr marL="0" indent="0" algn="ctr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8AAA23"/>
              </a:buClr>
              <a:buSzPct val="70000"/>
              <a:buFont typeface="Wingdings" pitchFamily="2" charset="2"/>
              <a:buNone/>
              <a:defRPr sz="1800" kern="1200" smtClean="0">
                <a:solidFill>
                  <a:schemeClr val="accent1"/>
                </a:solidFill>
                <a:latin typeface="Arial" pitchFamily="34" charset="0"/>
                <a:ea typeface="微软雅黑" pitchFamily="34" charset="-122"/>
                <a:cs typeface="+mn-cs"/>
              </a:defRPr>
            </a:lvl1pPr>
            <a:lvl2pPr marL="357505" indent="-357505" algn="just" rtl="0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A9B9DF"/>
              </a:buClr>
              <a:buFont typeface="幼圆" panose="02010509060101010101" pitchFamily="49" charset="-122"/>
              <a:buChar char=" "/>
              <a:defRPr sz="1600" kern="1200">
                <a:solidFill>
                  <a:srgbClr val="757575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1600" kern="1200" dirty="0">
                <a:latin typeface="Arial" pitchFamily="34" charset="0"/>
                <a:ea typeface="微软雅黑" pitchFamily="34" charset="-122"/>
                <a:cs typeface="+mn-cs"/>
              </a:rPr>
              <a:t>Egia da....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2990" y="3296920"/>
            <a:ext cx="5057775" cy="2859405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 rot="300000">
            <a:off x="4987925" y="3516630"/>
            <a:ext cx="2634615" cy="9169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ctr"/>
            <a:r>
              <a:rPr lang="es-ES" altLang="en-GB" sz="2000"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sym typeface="+mn-ea"/>
              </a:rPr>
              <a:t>... Einsteinen formula E=mc2</a:t>
            </a:r>
            <a:endParaRPr lang="es-ES" altLang="en-GB" sz="2000"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  <a:solidFill>
                <a:schemeClr val="bg1"/>
              </a:solidFill>
              <a:sym typeface="+mn-ea"/>
            </a:endParaRPr>
          </a:p>
          <a:p>
            <a:pPr lvl="0" algn="ctr"/>
            <a:endParaRPr lang="es-ES" altLang="en-GB" sz="1400" dirty="0" smtClean="0"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  <a:solidFill>
                <a:schemeClr val="bg1"/>
              </a:solidFill>
              <a:latin typeface="Arial" pitchFamily="34" charset="0"/>
              <a:ea typeface="微软雅黑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9" name="Rectangle 7"/>
          <p:cNvSpPr>
            <a:spLocks noChangeArrowheads="1"/>
          </p:cNvSpPr>
          <p:nvPr>
            <p:ph type="title" hasCustomPrompt="1"/>
          </p:nvPr>
        </p:nvSpPr>
        <p:spPr bwMode="auto">
          <a:xfrm>
            <a:off x="388303" y="514668"/>
            <a:ext cx="52959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normAutofit/>
            <a:sp3d extrusionH="6350">
              <a:bevelT w="38100" h="25400" prst="riblet"/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ES" altLang="zh-CN">
                <a:latin typeface="Arial" pitchFamily="34" charset="0"/>
                <a:ea typeface="微软雅黑" pitchFamily="34" charset="-122"/>
                <a:cs typeface="+mn-cs"/>
                <a:sym typeface="+mn-ea"/>
              </a:rPr>
              <a:t>EGIAREN AUZIA</a:t>
            </a:r>
            <a:endParaRPr lang="es-ES" altLang="zh-CN" kern="1200" dirty="0">
              <a:latin typeface="Arial" pitchFamily="34" charset="0"/>
              <a:ea typeface="微软雅黑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zh-CN" b="1" i="0" u="none" strike="noStrike" kern="1200" cap="none" spc="0" normalizeH="0" baseline="0" noProof="0" dirty="0" smtClean="0">
              <a:ln>
                <a:noFill/>
              </a:ln>
              <a:solidFill>
                <a:srgbClr val="4C6FBC"/>
              </a:solidFill>
              <a:effectLst/>
              <a:uLnTx/>
              <a:uFillTx/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4099" name="Rectangle 8"/>
          <p:cNvSpPr>
            <a:spLocks noGrp="1"/>
          </p:cNvSpPr>
          <p:nvPr>
            <p:ph type="subTitle" idx="1"/>
          </p:nvPr>
        </p:nvSpPr>
        <p:spPr>
          <a:xfrm>
            <a:off x="1209358" y="2045018"/>
            <a:ext cx="3600450" cy="430212"/>
          </a:xfrm>
          <a:ln cap="flat" cmpd="sng">
            <a:solidFill>
              <a:schemeClr val="accent1">
                <a:alpha val="100000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1600" kern="1200" dirty="0">
                <a:latin typeface="Arial" pitchFamily="34" charset="0"/>
                <a:ea typeface="微软雅黑" pitchFamily="34" charset="-122"/>
                <a:cs typeface="+mn-cs"/>
              </a:rPr>
              <a:t>Egia ...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2" name="Oval 1"/>
          <p:cNvSpPr/>
          <p:nvPr/>
        </p:nvSpPr>
        <p:spPr>
          <a:xfrm>
            <a:off x="5952490" y="2263140"/>
            <a:ext cx="2685415" cy="20929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s-ES" altLang="en-GB"/>
              <a:t>Giza espeziea primateen eboluzioa dela</a:t>
            </a:r>
            <a:endParaRPr lang="es-ES" alt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9610" y="3616960"/>
            <a:ext cx="4304665" cy="20021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9" name="Rectangle 7"/>
          <p:cNvSpPr>
            <a:spLocks noChangeArrowheads="1"/>
          </p:cNvSpPr>
          <p:nvPr>
            <p:ph type="title" hasCustomPrompt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normAutofit/>
            <a:sp3d extrusionH="6350">
              <a:bevelT w="38100" h="25400" prst="riblet"/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ES" altLang="zh-CN">
                <a:latin typeface="Arial" pitchFamily="34" charset="0"/>
                <a:ea typeface="微软雅黑" pitchFamily="34" charset="-122"/>
                <a:cs typeface="+mn-cs"/>
                <a:sym typeface="+mn-ea"/>
              </a:rPr>
              <a:t>EGIAREN AUZIA</a:t>
            </a:r>
            <a:endParaRPr lang="es-ES" altLang="zh-CN" kern="1200" dirty="0">
              <a:latin typeface="Arial" pitchFamily="34" charset="0"/>
              <a:ea typeface="微软雅黑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zh-CN" b="1" i="0" u="none" strike="noStrike" kern="1200" cap="none" spc="0" normalizeH="0" baseline="0" noProof="0" dirty="0" smtClean="0">
              <a:ln>
                <a:noFill/>
              </a:ln>
              <a:solidFill>
                <a:srgbClr val="4C6FBC"/>
              </a:solidFill>
              <a:effectLst/>
              <a:uLnTx/>
              <a:uFillTx/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4099" name="Rectangle 8"/>
          <p:cNvSpPr>
            <a:spLocks noGrp="1"/>
          </p:cNvSpPr>
          <p:nvPr>
            <p:ph type="subTitle" idx="1"/>
          </p:nvPr>
        </p:nvSpPr>
        <p:spPr>
          <a:xfrm>
            <a:off x="2881313" y="2137728"/>
            <a:ext cx="3600450" cy="430212"/>
          </a:xfrm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1600" kern="1200" dirty="0">
                <a:latin typeface="Arial" pitchFamily="34" charset="0"/>
                <a:ea typeface="微软雅黑" pitchFamily="34" charset="-122"/>
                <a:cs typeface="+mn-cs"/>
              </a:rPr>
              <a:t>Egia da...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2219325" y="2844800"/>
            <a:ext cx="5139690" cy="74549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lstStyle>
            <a:lvl1pPr marL="0" indent="0" algn="ctr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8AAA23"/>
              </a:buClr>
              <a:buSzPct val="70000"/>
              <a:buFont typeface="Wingdings" pitchFamily="2" charset="2"/>
              <a:buNone/>
              <a:defRPr sz="1800" kern="1200" smtClean="0">
                <a:solidFill>
                  <a:schemeClr val="accent1"/>
                </a:solidFill>
                <a:latin typeface="Arial" pitchFamily="34" charset="0"/>
                <a:ea typeface="微软雅黑" pitchFamily="34" charset="-122"/>
                <a:cs typeface="+mn-cs"/>
              </a:defRPr>
            </a:lvl1pPr>
            <a:lvl2pPr marL="357505" indent="-357505" algn="just" rtl="0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A9B9DF"/>
              </a:buClr>
              <a:buFont typeface="幼圆" panose="02010509060101010101" pitchFamily="49" charset="-122"/>
              <a:buChar char=" "/>
              <a:defRPr sz="1600" kern="1200">
                <a:solidFill>
                  <a:srgbClr val="757575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2400" kern="1200" dirty="0">
                <a:latin typeface="Arial" pitchFamily="34" charset="0"/>
                <a:ea typeface="微软雅黑" pitchFamily="34" charset="-122"/>
                <a:cs typeface="+mn-cs"/>
              </a:rPr>
              <a:t>... egia matematiko honen emaitza zuzena dela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9815" y="3910330"/>
            <a:ext cx="4347845" cy="24460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9" name="Rectangle 7"/>
          <p:cNvSpPr>
            <a:spLocks noChangeArrowheads="1"/>
          </p:cNvSpPr>
          <p:nvPr>
            <p:ph type="title" hasCustomPrompt="1"/>
          </p:nvPr>
        </p:nvSpPr>
        <p:spPr bwMode="auto">
          <a:xfrm>
            <a:off x="216853" y="225108"/>
            <a:ext cx="52959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normAutofit/>
            <a:sp3d extrusionH="6350">
              <a:bevelT w="38100" h="25400" prst="riblet"/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ES" altLang="zh-CN">
                <a:latin typeface="Arial" pitchFamily="34" charset="0"/>
                <a:ea typeface="微软雅黑" pitchFamily="34" charset="-122"/>
                <a:cs typeface="+mn-cs"/>
                <a:sym typeface="+mn-ea"/>
              </a:rPr>
              <a:t>EGIAREN AUZIA</a:t>
            </a:r>
            <a:endParaRPr lang="es-ES" altLang="zh-CN" kern="1200" dirty="0">
              <a:latin typeface="Arial" pitchFamily="34" charset="0"/>
              <a:ea typeface="微软雅黑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zh-CN" b="1" i="0" u="none" strike="noStrike" kern="1200" cap="none" spc="0" normalizeH="0" baseline="0" noProof="0" dirty="0" smtClean="0">
              <a:ln>
                <a:noFill/>
              </a:ln>
              <a:solidFill>
                <a:srgbClr val="4C6FBC"/>
              </a:solidFill>
              <a:effectLst/>
              <a:uLnTx/>
              <a:uFillTx/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4099" name="Rectangle 8"/>
          <p:cNvSpPr>
            <a:spLocks noGrp="1"/>
          </p:cNvSpPr>
          <p:nvPr>
            <p:ph type="subTitle" idx="1"/>
          </p:nvPr>
        </p:nvSpPr>
        <p:spPr>
          <a:xfrm>
            <a:off x="1209358" y="1491933"/>
            <a:ext cx="3600450" cy="430212"/>
          </a:xfrm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1600" kern="1200" dirty="0">
                <a:latin typeface="Arial" pitchFamily="34" charset="0"/>
                <a:ea typeface="微软雅黑" pitchFamily="34" charset="-122"/>
                <a:cs typeface="+mn-cs"/>
              </a:rPr>
              <a:t>Egia da ...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5" name="Rectangle 8"/>
          <p:cNvSpPr>
            <a:spLocks noGrp="1"/>
          </p:cNvSpPr>
          <p:nvPr/>
        </p:nvSpPr>
        <p:spPr>
          <a:xfrm>
            <a:off x="2522855" y="2174240"/>
            <a:ext cx="4982845" cy="771525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lstStyle>
            <a:lvl1pPr marL="0" indent="0" algn="ctr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8AAA23"/>
              </a:buClr>
              <a:buSzPct val="70000"/>
              <a:buFont typeface="Wingdings" pitchFamily="2" charset="2"/>
              <a:buNone/>
              <a:defRPr sz="1800" kern="1200" smtClean="0">
                <a:solidFill>
                  <a:schemeClr val="accent1"/>
                </a:solidFill>
                <a:latin typeface="Arial" pitchFamily="34" charset="0"/>
                <a:ea typeface="微软雅黑" pitchFamily="34" charset="-122"/>
                <a:cs typeface="+mn-cs"/>
              </a:defRPr>
            </a:lvl1pPr>
            <a:lvl2pPr marL="357505" indent="-357505" algn="just" rtl="0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A9B9DF"/>
              </a:buClr>
              <a:buFont typeface="幼圆" panose="02010509060101010101" pitchFamily="49" charset="-122"/>
              <a:buChar char=" "/>
              <a:defRPr sz="1600" kern="1200">
                <a:solidFill>
                  <a:srgbClr val="757575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2400" kern="1200" dirty="0">
                <a:latin typeface="Arial" pitchFamily="34" charset="0"/>
                <a:ea typeface="微软雅黑" pitchFamily="34" charset="-122"/>
                <a:cs typeface="+mn-cs"/>
              </a:rPr>
              <a:t>... Picassoren koadro hau artelan ona dela</a:t>
            </a:r>
            <a:endParaRPr lang="es-ES" altLang="zh-CN" sz="24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6545" y="3119120"/>
            <a:ext cx="6612890" cy="28708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9" name="Rectangle 7"/>
          <p:cNvSpPr>
            <a:spLocks noChangeArrowheads="1"/>
          </p:cNvSpPr>
          <p:nvPr>
            <p:ph type="title" hasCustomPrompt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normAutofit/>
            <a:sp3d extrusionH="6350">
              <a:bevelT w="38100" h="25400" prst="riblet"/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ES" altLang="zh-CN">
                <a:latin typeface="Arial" pitchFamily="34" charset="0"/>
                <a:ea typeface="微软雅黑" pitchFamily="34" charset="-122"/>
                <a:cs typeface="+mn-cs"/>
                <a:sym typeface="+mn-ea"/>
              </a:rPr>
              <a:t>EGIAREN AUZIA</a:t>
            </a:r>
            <a:endParaRPr lang="es-ES" altLang="zh-CN" kern="1200" dirty="0">
              <a:latin typeface="Arial" pitchFamily="34" charset="0"/>
              <a:ea typeface="微软雅黑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zh-CN" b="1" i="0" u="none" strike="noStrike" kern="1200" cap="none" spc="0" normalizeH="0" baseline="0" noProof="0" dirty="0" smtClean="0">
              <a:ln>
                <a:noFill/>
              </a:ln>
              <a:solidFill>
                <a:srgbClr val="4C6FBC"/>
              </a:solidFill>
              <a:effectLst/>
              <a:uLnTx/>
              <a:uFillTx/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4099" name="Rectangle 8"/>
          <p:cNvSpPr>
            <a:spLocks noGrp="1"/>
          </p:cNvSpPr>
          <p:nvPr>
            <p:ph type="subTitle" idx="1"/>
          </p:nvPr>
        </p:nvSpPr>
        <p:spPr>
          <a:xfrm>
            <a:off x="2881313" y="2137728"/>
            <a:ext cx="3600450" cy="430212"/>
          </a:xfrm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1600" kern="1200" dirty="0">
                <a:latin typeface="Arial" pitchFamily="34" charset="0"/>
                <a:ea typeface="微软雅黑" pitchFamily="34" charset="-122"/>
                <a:cs typeface="+mn-cs"/>
              </a:rPr>
              <a:t>Egia dira...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35835" y="4067810"/>
            <a:ext cx="5749290" cy="1723390"/>
          </a:xfrm>
          <a:prstGeom prst="rect">
            <a:avLst/>
          </a:prstGeom>
        </p:spPr>
      </p:pic>
      <p:sp>
        <p:nvSpPr>
          <p:cNvPr id="9" name="Rectangle 8"/>
          <p:cNvSpPr>
            <a:spLocks noGrp="1"/>
          </p:cNvSpPr>
          <p:nvPr/>
        </p:nvSpPr>
        <p:spPr>
          <a:xfrm>
            <a:off x="2219325" y="3253105"/>
            <a:ext cx="5139690" cy="429895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lstStyle>
            <a:lvl1pPr marL="0" indent="0" algn="ctr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8AAA23"/>
              </a:buClr>
              <a:buSzPct val="70000"/>
              <a:buFont typeface="Wingdings" pitchFamily="2" charset="2"/>
              <a:buNone/>
              <a:defRPr sz="1800" kern="1200" smtClean="0">
                <a:solidFill>
                  <a:schemeClr val="accent1"/>
                </a:solidFill>
                <a:latin typeface="Arial" pitchFamily="34" charset="0"/>
                <a:ea typeface="微软雅黑" pitchFamily="34" charset="-122"/>
                <a:cs typeface="+mn-cs"/>
              </a:defRPr>
            </a:lvl1pPr>
            <a:lvl2pPr marL="357505" indent="-357505" algn="just" rtl="0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A9B9DF"/>
              </a:buClr>
              <a:buFont typeface="幼圆" panose="02010509060101010101" pitchFamily="49" charset="-122"/>
              <a:buChar char=" "/>
              <a:defRPr sz="1600" kern="1200">
                <a:solidFill>
                  <a:srgbClr val="757575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2400" kern="1200" dirty="0">
                <a:latin typeface="Arial" pitchFamily="34" charset="0"/>
                <a:ea typeface="微软雅黑" pitchFamily="34" charset="-122"/>
                <a:cs typeface="+mn-cs"/>
              </a:rPr>
              <a:t>... egiaren taula hauen emaitzak</a:t>
            </a:r>
            <a:r>
              <a:rPr lang="es-ES" altLang="zh-CN" sz="1600" kern="1200" dirty="0">
                <a:latin typeface="Arial" pitchFamily="34" charset="0"/>
                <a:ea typeface="微软雅黑" pitchFamily="34" charset="-122"/>
                <a:cs typeface="+mn-cs"/>
              </a:rPr>
              <a:t>.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9" name="Rectangle 7"/>
          <p:cNvSpPr>
            <a:spLocks noChangeArrowheads="1"/>
          </p:cNvSpPr>
          <p:nvPr>
            <p:ph type="title" hasCustomPrompt="1"/>
          </p:nvPr>
        </p:nvSpPr>
        <p:spPr bwMode="auto">
          <a:xfrm>
            <a:off x="348298" y="237808"/>
            <a:ext cx="52959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normAutofit/>
            <a:sp3d extrusionH="6350">
              <a:bevelT w="38100" h="25400" prst="riblet"/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ES" altLang="zh-CN">
                <a:latin typeface="Arial" pitchFamily="34" charset="0"/>
                <a:ea typeface="微软雅黑" pitchFamily="34" charset="-122"/>
                <a:cs typeface="+mn-cs"/>
                <a:sym typeface="+mn-ea"/>
              </a:rPr>
              <a:t>EGIAREN AUZIA</a:t>
            </a:r>
            <a:endParaRPr lang="es-ES" altLang="zh-CN" kern="1200" dirty="0">
              <a:latin typeface="Arial" pitchFamily="34" charset="0"/>
              <a:ea typeface="微软雅黑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zh-CN" b="1" i="0" u="none" strike="noStrike" kern="1200" cap="none" spc="0" normalizeH="0" baseline="0" noProof="0" dirty="0" smtClean="0">
              <a:ln>
                <a:noFill/>
              </a:ln>
              <a:solidFill>
                <a:srgbClr val="4C6FBC"/>
              </a:solidFill>
              <a:effectLst/>
              <a:uLnTx/>
              <a:uFillTx/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4099" name="Rectangle 8"/>
          <p:cNvSpPr>
            <a:spLocks noGrp="1"/>
          </p:cNvSpPr>
          <p:nvPr>
            <p:ph type="subTitle" idx="1"/>
          </p:nvPr>
        </p:nvSpPr>
        <p:spPr>
          <a:xfrm>
            <a:off x="2986723" y="1492568"/>
            <a:ext cx="3600450" cy="430212"/>
          </a:xfrm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1600" kern="1200" dirty="0">
                <a:latin typeface="Arial" pitchFamily="34" charset="0"/>
                <a:ea typeface="微软雅黑" pitchFamily="34" charset="-122"/>
                <a:cs typeface="+mn-cs"/>
              </a:rPr>
              <a:t>Egia da...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1627505" y="2162175"/>
            <a:ext cx="6310630" cy="942975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lstStyle>
            <a:lvl1pPr marL="0" indent="0" algn="ctr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8AAA23"/>
              </a:buClr>
              <a:buSzPct val="70000"/>
              <a:buFont typeface="Wingdings" pitchFamily="2" charset="2"/>
              <a:buNone/>
              <a:defRPr sz="1800" kern="1200" smtClean="0">
                <a:solidFill>
                  <a:schemeClr val="accent1"/>
                </a:solidFill>
                <a:latin typeface="Arial" pitchFamily="34" charset="0"/>
                <a:ea typeface="微软雅黑" pitchFamily="34" charset="-122"/>
                <a:cs typeface="+mn-cs"/>
              </a:defRPr>
            </a:lvl1pPr>
            <a:lvl2pPr marL="357505" indent="-357505" algn="just" rtl="0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A9B9DF"/>
              </a:buClr>
              <a:buFont typeface="幼圆" panose="02010509060101010101" pitchFamily="49" charset="-122"/>
              <a:buChar char=" "/>
              <a:defRPr sz="1600" kern="1200">
                <a:solidFill>
                  <a:srgbClr val="757575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2400" kern="1200" dirty="0">
                <a:latin typeface="Arial" pitchFamily="34" charset="0"/>
                <a:ea typeface="微软雅黑" pitchFamily="34" charset="-122"/>
                <a:cs typeface="+mn-cs"/>
              </a:rPr>
              <a:t>... sinesmen erlijiosoak ez direla egietan oinarritzen</a:t>
            </a:r>
            <a:endParaRPr lang="es-ES" altLang="zh-CN" sz="24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4685" y="3377565"/>
            <a:ext cx="5714365" cy="33140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9" name="Rectangle 7"/>
          <p:cNvSpPr>
            <a:spLocks noChangeArrowheads="1"/>
          </p:cNvSpPr>
          <p:nvPr>
            <p:ph type="title" hasCustomPrompt="1"/>
          </p:nvPr>
        </p:nvSpPr>
        <p:spPr bwMode="auto">
          <a:xfrm rot="1740000">
            <a:off x="3942715" y="857885"/>
            <a:ext cx="5295900" cy="8915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normAutofit fontScale="90000"/>
            <a:sp3d extrusionH="6350">
              <a:bevelT w="38100" h="25400" prst="riblet"/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br>
              <a:rPr lang="es-ES" altLang="zh-CN">
                <a:latin typeface="Arial" pitchFamily="34" charset="0"/>
                <a:ea typeface="微软雅黑" pitchFamily="34" charset="-122"/>
                <a:cs typeface="+mn-cs"/>
                <a:sym typeface="+mn-ea"/>
              </a:rPr>
            </a:br>
            <a:br>
              <a:rPr lang="es-ES" altLang="zh-CN">
                <a:latin typeface="Arial" pitchFamily="34" charset="0"/>
                <a:ea typeface="微软雅黑" pitchFamily="34" charset="-122"/>
                <a:cs typeface="+mn-cs"/>
                <a:sym typeface="+mn-ea"/>
              </a:rPr>
            </a:br>
            <a:r>
              <a:rPr lang="es-ES" altLang="zh-CN">
                <a:latin typeface="Arial" pitchFamily="34" charset="0"/>
                <a:ea typeface="微软雅黑" pitchFamily="34" charset="-122"/>
                <a:cs typeface="+mn-cs"/>
                <a:sym typeface="+mn-ea"/>
              </a:rPr>
              <a:t>EGIAREN AUZIA</a:t>
            </a:r>
            <a:endParaRPr lang="es-ES" altLang="zh-CN" kern="1200" dirty="0">
              <a:latin typeface="Arial" pitchFamily="34" charset="0"/>
              <a:ea typeface="微软雅黑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zh-CN" b="1" i="0" u="none" strike="noStrike" kern="1200" cap="none" spc="0" normalizeH="0" baseline="0" noProof="0" dirty="0" smtClean="0">
              <a:ln>
                <a:noFill/>
              </a:ln>
              <a:solidFill>
                <a:srgbClr val="4C6FBC"/>
              </a:solidFill>
              <a:effectLst/>
              <a:uLnTx/>
              <a:uFillTx/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3" name="Rectangle 8"/>
          <p:cNvSpPr>
            <a:spLocks noGrp="1"/>
          </p:cNvSpPr>
          <p:nvPr/>
        </p:nvSpPr>
        <p:spPr>
          <a:xfrm>
            <a:off x="230188" y="645478"/>
            <a:ext cx="3600450" cy="430212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lstStyle>
            <a:lvl1pPr marL="0" indent="0" algn="ctr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8AAA23"/>
              </a:buClr>
              <a:buSzPct val="70000"/>
              <a:buFont typeface="Wingdings" pitchFamily="2" charset="2"/>
              <a:buNone/>
              <a:defRPr sz="1800" kern="1200" smtClean="0">
                <a:solidFill>
                  <a:schemeClr val="accent1"/>
                </a:solidFill>
                <a:latin typeface="Arial" pitchFamily="34" charset="0"/>
                <a:ea typeface="微软雅黑" pitchFamily="34" charset="-122"/>
                <a:cs typeface="+mn-cs"/>
              </a:defRPr>
            </a:lvl1pPr>
            <a:lvl2pPr marL="357505" indent="-357505" algn="just" rtl="0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A9B9DF"/>
              </a:buClr>
              <a:buFont typeface="幼圆" panose="02010509060101010101" pitchFamily="49" charset="-122"/>
              <a:buChar char=" "/>
              <a:defRPr sz="1600" kern="1200">
                <a:solidFill>
                  <a:srgbClr val="757575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1600" kern="1200" dirty="0">
                <a:latin typeface="Arial" pitchFamily="34" charset="0"/>
                <a:ea typeface="微软雅黑" pitchFamily="34" charset="-122"/>
                <a:cs typeface="+mn-cs"/>
              </a:rPr>
              <a:t>Egia da....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7" name="Rectangle 8"/>
          <p:cNvSpPr>
            <a:spLocks noGrp="1"/>
          </p:cNvSpPr>
          <p:nvPr/>
        </p:nvSpPr>
        <p:spPr>
          <a:xfrm>
            <a:off x="804545" y="1431925"/>
            <a:ext cx="6812280" cy="129794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lstStyle>
            <a:lvl1pPr marL="0" indent="0" algn="ctr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8AAA23"/>
              </a:buClr>
              <a:buSzPct val="70000"/>
              <a:buFont typeface="Wingdings" pitchFamily="2" charset="2"/>
              <a:buNone/>
              <a:defRPr sz="1800" kern="1200" smtClean="0">
                <a:solidFill>
                  <a:schemeClr val="accent1"/>
                </a:solidFill>
                <a:latin typeface="Arial" pitchFamily="34" charset="0"/>
                <a:ea typeface="微软雅黑" pitchFamily="34" charset="-122"/>
                <a:cs typeface="+mn-cs"/>
              </a:defRPr>
            </a:lvl1pPr>
            <a:lvl2pPr marL="357505" indent="-357505" algn="just" rtl="0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A9B9DF"/>
              </a:buClr>
              <a:buFont typeface="幼圆" panose="02010509060101010101" pitchFamily="49" charset="-122"/>
              <a:buChar char=" "/>
              <a:defRPr sz="1600" kern="1200">
                <a:solidFill>
                  <a:srgbClr val="757575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endParaRPr lang="es-ES" altLang="zh-CN" sz="2400" kern="1200" dirty="0">
              <a:latin typeface="Arial" pitchFamily="34" charset="0"/>
              <a:ea typeface="微软雅黑" pitchFamily="34" charset="-122"/>
              <a:cs typeface="+mn-cs"/>
            </a:endParaRPr>
          </a:p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2400" kern="1200" dirty="0">
                <a:latin typeface="Arial" pitchFamily="34" charset="0"/>
                <a:ea typeface="微软雅黑" pitchFamily="34" charset="-122"/>
                <a:cs typeface="+mn-cs"/>
              </a:rPr>
              <a:t>...kanta hau ederra dela,.</a:t>
            </a:r>
            <a:r>
              <a:rPr lang="es-ES" altLang="zh-CN" sz="1600" kern="1200" dirty="0">
                <a:latin typeface="Arial" pitchFamily="34" charset="0"/>
                <a:ea typeface="微软雅黑" pitchFamily="34" charset="-122"/>
                <a:cs typeface="+mn-cs"/>
              </a:rPr>
              <a:t>.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1600" kern="1200" dirty="0">
                <a:latin typeface="Arial" pitchFamily="34" charset="0"/>
                <a:ea typeface="微软雅黑" pitchFamily="34" charset="-122"/>
                <a:cs typeface="+mn-cs"/>
                <a:hlinkClick r:id="rId1" tooltip="" action="ppaction://hlinkfile"/>
              </a:rPr>
              <a:t>https://youtu.be/f6vARZLkaSY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n-GB" altLang="en-US" sz="1600" dirty="0">
                <a:sym typeface="+mn-ea"/>
                <a:hlinkClick r:id="rId2" action="ppaction://hlinkfile"/>
              </a:rPr>
              <a:t>https://youtu.be/X1DRDcGlSsE</a:t>
            </a:r>
            <a:endParaRPr lang="en-GB" altLang="en-US" sz="1600" dirty="0" smtClean="0">
              <a:latin typeface="Arial" pitchFamily="34" charset="0"/>
              <a:ea typeface="微软雅黑" pitchFamily="34" charset="-122"/>
              <a:hlinkClick r:id="rId2" action="ppaction://hlinkfile"/>
            </a:endParaRPr>
          </a:p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1600" kern="1200" dirty="0">
                <a:latin typeface="Arial" pitchFamily="34" charset="0"/>
                <a:ea typeface="微软雅黑" pitchFamily="34" charset="-122"/>
                <a:cs typeface="+mn-cs"/>
              </a:rPr>
              <a:t>.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9" name="Rectangle 8"/>
          <p:cNvSpPr>
            <a:spLocks noGrp="1"/>
          </p:cNvSpPr>
          <p:nvPr/>
        </p:nvSpPr>
        <p:spPr>
          <a:xfrm>
            <a:off x="906145" y="3072765"/>
            <a:ext cx="6812280" cy="1048385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lstStyle>
            <a:lvl1pPr marL="0" indent="0" algn="ctr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8AAA23"/>
              </a:buClr>
              <a:buSzPct val="70000"/>
              <a:buFont typeface="Wingdings" pitchFamily="2" charset="2"/>
              <a:buNone/>
              <a:defRPr sz="1800" kern="1200" smtClean="0">
                <a:solidFill>
                  <a:schemeClr val="accent1"/>
                </a:solidFill>
                <a:latin typeface="Arial" pitchFamily="34" charset="0"/>
                <a:ea typeface="微软雅黑" pitchFamily="34" charset="-122"/>
                <a:cs typeface="+mn-cs"/>
              </a:defRPr>
            </a:lvl1pPr>
            <a:lvl2pPr marL="357505" indent="-357505" algn="just" rtl="0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A9B9DF"/>
              </a:buClr>
              <a:buFont typeface="幼圆" panose="02010509060101010101" pitchFamily="49" charset="-122"/>
              <a:buChar char=" "/>
              <a:defRPr sz="1600" kern="1200">
                <a:solidFill>
                  <a:srgbClr val="757575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endParaRPr lang="es-ES" altLang="zh-CN" sz="2400" kern="1200" dirty="0">
              <a:latin typeface="Arial" pitchFamily="34" charset="0"/>
              <a:ea typeface="微软雅黑" pitchFamily="34" charset="-122"/>
              <a:cs typeface="+mn-cs"/>
            </a:endParaRPr>
          </a:p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2400" kern="1200" dirty="0">
                <a:latin typeface="Arial" pitchFamily="34" charset="0"/>
                <a:ea typeface="微软雅黑" pitchFamily="34" charset="-122"/>
                <a:cs typeface="+mn-cs"/>
              </a:rPr>
              <a:t>... bideo hau berriz gorena (sublime),.</a:t>
            </a:r>
            <a:r>
              <a:rPr lang="es-ES" altLang="zh-CN" sz="1600" kern="1200" dirty="0">
                <a:latin typeface="Arial" pitchFamily="34" charset="0"/>
                <a:ea typeface="微软雅黑" pitchFamily="34" charset="-122"/>
                <a:cs typeface="+mn-cs"/>
              </a:rPr>
              <a:t>..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n-GB" altLang="en-US" sz="1600" dirty="0">
                <a:sym typeface="+mn-ea"/>
                <a:hlinkClick r:id="rId3" action="ppaction://hlinkfile"/>
              </a:rPr>
              <a:t>https://youtu.be/2DLnhdnSUVs</a:t>
            </a:r>
            <a:endParaRPr lang="en-GB" altLang="en-US" sz="1600" dirty="0" smtClean="0">
              <a:latin typeface="Arial" pitchFamily="34" charset="0"/>
              <a:ea typeface="微软雅黑" pitchFamily="34" charset="-122"/>
            </a:endParaRPr>
          </a:p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10" name="Rectangle 8"/>
          <p:cNvSpPr>
            <a:spLocks noGrp="1"/>
          </p:cNvSpPr>
          <p:nvPr/>
        </p:nvSpPr>
        <p:spPr>
          <a:xfrm>
            <a:off x="769620" y="4410710"/>
            <a:ext cx="6812280" cy="1048385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lstStyle>
            <a:lvl1pPr marL="0" indent="0" algn="ctr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8AAA23"/>
              </a:buClr>
              <a:buSzPct val="70000"/>
              <a:buFont typeface="Wingdings" pitchFamily="2" charset="2"/>
              <a:buNone/>
              <a:defRPr sz="1800" kern="1200" smtClean="0">
                <a:solidFill>
                  <a:schemeClr val="accent1"/>
                </a:solidFill>
                <a:latin typeface="Arial" pitchFamily="34" charset="0"/>
                <a:ea typeface="微软雅黑" pitchFamily="34" charset="-122"/>
                <a:cs typeface="+mn-cs"/>
              </a:defRPr>
            </a:lvl1pPr>
            <a:lvl2pPr marL="357505" indent="-357505" algn="just" rtl="0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A9B9DF"/>
              </a:buClr>
              <a:buFont typeface="幼圆" panose="02010509060101010101" pitchFamily="49" charset="-122"/>
              <a:buChar char=" "/>
              <a:defRPr sz="1600" kern="1200">
                <a:solidFill>
                  <a:srgbClr val="757575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endParaRPr lang="es-ES" altLang="zh-CN" sz="2400" kern="1200" dirty="0">
              <a:latin typeface="Arial" pitchFamily="34" charset="0"/>
              <a:ea typeface="微软雅黑" pitchFamily="34" charset="-122"/>
              <a:cs typeface="+mn-cs"/>
            </a:endParaRPr>
          </a:p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2400" kern="1200" dirty="0">
                <a:latin typeface="Arial" pitchFamily="34" charset="0"/>
                <a:ea typeface="微软雅黑" pitchFamily="34" charset="-122"/>
                <a:cs typeface="+mn-cs"/>
              </a:rPr>
              <a:t>...eta musica talde hau bikaina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n-GB" altLang="en-US" sz="1600" dirty="0" smtClean="0">
                <a:latin typeface="Arial" pitchFamily="34" charset="0"/>
                <a:ea typeface="微软雅黑" pitchFamily="34" charset="-122"/>
                <a:hlinkClick r:id="rId4" action="ppaction://hlinkfile"/>
              </a:rPr>
              <a:t>https://youtu.be/HtG0w9lGfnc</a:t>
            </a:r>
            <a:endParaRPr lang="en-GB" altLang="en-US" sz="1600" dirty="0" smtClean="0">
              <a:latin typeface="Arial" pitchFamily="34" charset="0"/>
              <a:ea typeface="微软雅黑" pitchFamily="34" charset="-122"/>
            </a:endParaRPr>
          </a:p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9" name="Rectangle 7"/>
          <p:cNvSpPr>
            <a:spLocks noChangeArrowheads="1"/>
          </p:cNvSpPr>
          <p:nvPr>
            <p:ph type="title" hasCustomPrompt="1"/>
          </p:nvPr>
        </p:nvSpPr>
        <p:spPr bwMode="auto">
          <a:xfrm>
            <a:off x="322263" y="343218"/>
            <a:ext cx="52959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normAutofit/>
            <a:sp3d extrusionH="6350">
              <a:bevelT w="38100" h="25400" prst="riblet"/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ES" altLang="zh-CN">
                <a:latin typeface="Arial" pitchFamily="34" charset="0"/>
                <a:ea typeface="微软雅黑" pitchFamily="34" charset="-122"/>
                <a:cs typeface="+mn-cs"/>
                <a:sym typeface="+mn-ea"/>
              </a:rPr>
              <a:t>EGIAREN AUZIA</a:t>
            </a:r>
            <a:endParaRPr lang="es-ES" altLang="zh-CN" kern="1200" dirty="0">
              <a:latin typeface="Arial" pitchFamily="34" charset="0"/>
              <a:ea typeface="微软雅黑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zh-CN" b="1" i="0" u="none" strike="noStrike" kern="1200" cap="none" spc="0" normalizeH="0" baseline="0" noProof="0" dirty="0" smtClean="0">
              <a:ln>
                <a:noFill/>
              </a:ln>
              <a:solidFill>
                <a:srgbClr val="4C6FBC"/>
              </a:solidFill>
              <a:effectLst/>
              <a:uLnTx/>
              <a:uFillTx/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3" name="Rectangle 8"/>
          <p:cNvSpPr>
            <a:spLocks noGrp="1"/>
          </p:cNvSpPr>
          <p:nvPr/>
        </p:nvSpPr>
        <p:spPr>
          <a:xfrm>
            <a:off x="1338580" y="2212975"/>
            <a:ext cx="6903085" cy="66675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lstStyle>
            <a:lvl1pPr marL="0" indent="0" algn="ctr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8AAA23"/>
              </a:buClr>
              <a:buSzPct val="70000"/>
              <a:buFont typeface="Wingdings" pitchFamily="2" charset="2"/>
              <a:buNone/>
              <a:defRPr sz="1800" kern="1200" smtClean="0">
                <a:solidFill>
                  <a:schemeClr val="accent1"/>
                </a:solidFill>
                <a:latin typeface="Arial" pitchFamily="34" charset="0"/>
                <a:ea typeface="微软雅黑" pitchFamily="34" charset="-122"/>
                <a:cs typeface="+mn-cs"/>
              </a:defRPr>
            </a:lvl1pPr>
            <a:lvl2pPr marL="357505" indent="-357505" algn="just" rtl="0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A9B9DF"/>
              </a:buClr>
              <a:buFont typeface="幼圆" panose="02010509060101010101" pitchFamily="49" charset="-122"/>
              <a:buChar char=" "/>
              <a:defRPr sz="1600" kern="1200">
                <a:solidFill>
                  <a:srgbClr val="757575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2400" kern="1200" dirty="0">
                <a:latin typeface="Arial" pitchFamily="34" charset="0"/>
                <a:ea typeface="微软雅黑" pitchFamily="34" charset="-122"/>
                <a:cs typeface="+mn-cs"/>
              </a:rPr>
              <a:t>... berdintasuna ez dela justizia</a:t>
            </a:r>
            <a:endParaRPr lang="es-ES" altLang="zh-CN" sz="24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8" name="Rectangle 8"/>
          <p:cNvSpPr>
            <a:spLocks noGrp="1"/>
          </p:cNvSpPr>
          <p:nvPr/>
        </p:nvSpPr>
        <p:spPr>
          <a:xfrm>
            <a:off x="2937828" y="1377633"/>
            <a:ext cx="3600450" cy="430212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lstStyle>
            <a:lvl1pPr marL="0" indent="0" algn="ctr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8AAA23"/>
              </a:buClr>
              <a:buSzPct val="70000"/>
              <a:buFont typeface="Wingdings" pitchFamily="2" charset="2"/>
              <a:buNone/>
              <a:defRPr sz="1800" kern="1200" smtClean="0">
                <a:solidFill>
                  <a:schemeClr val="accent1"/>
                </a:solidFill>
                <a:latin typeface="Arial" pitchFamily="34" charset="0"/>
                <a:ea typeface="微软雅黑" pitchFamily="34" charset="-122"/>
                <a:cs typeface="+mn-cs"/>
              </a:defRPr>
            </a:lvl1pPr>
            <a:lvl2pPr marL="357505" indent="-357505" algn="just" rtl="0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A9B9DF"/>
              </a:buClr>
              <a:buFont typeface="幼圆" panose="02010509060101010101" pitchFamily="49" charset="-122"/>
              <a:buChar char=" "/>
              <a:defRPr sz="1600" kern="1200">
                <a:solidFill>
                  <a:srgbClr val="757575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1600" kern="1200" dirty="0">
                <a:latin typeface="Arial" pitchFamily="34" charset="0"/>
                <a:ea typeface="微软雅黑" pitchFamily="34" charset="-122"/>
                <a:cs typeface="+mn-cs"/>
              </a:rPr>
              <a:t>Egia da....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0180" y="3324225"/>
            <a:ext cx="6937375" cy="32353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9" name="Rectangle 7"/>
          <p:cNvSpPr>
            <a:spLocks noChangeArrowheads="1"/>
          </p:cNvSpPr>
          <p:nvPr>
            <p:ph type="title" hasCustomPrompt="1"/>
          </p:nvPr>
        </p:nvSpPr>
        <p:spPr bwMode="auto">
          <a:xfrm>
            <a:off x="322263" y="343218"/>
            <a:ext cx="5295900" cy="1470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normAutofit/>
            <a:sp3d extrusionH="6350">
              <a:bevelT w="38100" h="25400" prst="riblet"/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s-ES" altLang="zh-CN">
                <a:latin typeface="Arial" pitchFamily="34" charset="0"/>
                <a:ea typeface="微软雅黑" pitchFamily="34" charset="-122"/>
                <a:cs typeface="+mn-cs"/>
                <a:sym typeface="+mn-ea"/>
              </a:rPr>
              <a:t>EGIAREN AUZIA</a:t>
            </a:r>
            <a:endParaRPr lang="es-ES" altLang="zh-CN" kern="1200" dirty="0">
              <a:latin typeface="Arial" pitchFamily="34" charset="0"/>
              <a:ea typeface="微软雅黑" pitchFamily="34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s-ES" altLang="zh-CN" b="1" i="0" u="none" strike="noStrike" kern="1200" cap="none" spc="0" normalizeH="0" baseline="0" noProof="0" dirty="0" smtClean="0">
              <a:ln>
                <a:noFill/>
              </a:ln>
              <a:solidFill>
                <a:srgbClr val="4C6FBC"/>
              </a:solidFill>
              <a:effectLst/>
              <a:uLnTx/>
              <a:uFillTx/>
              <a:latin typeface="Arial" pitchFamily="34" charset="0"/>
              <a:ea typeface="微软雅黑" pitchFamily="34" charset="-122"/>
              <a:cs typeface="+mn-cs"/>
            </a:endParaRPr>
          </a:p>
        </p:txBody>
      </p:sp>
      <p:sp>
        <p:nvSpPr>
          <p:cNvPr id="3" name="Rectangle 8"/>
          <p:cNvSpPr>
            <a:spLocks noGrp="1"/>
          </p:cNvSpPr>
          <p:nvPr/>
        </p:nvSpPr>
        <p:spPr>
          <a:xfrm>
            <a:off x="2812415" y="2383790"/>
            <a:ext cx="4625975" cy="66675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lstStyle>
            <a:lvl1pPr marL="0" indent="0" algn="ctr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8AAA23"/>
              </a:buClr>
              <a:buSzPct val="70000"/>
              <a:buFont typeface="Wingdings" pitchFamily="2" charset="2"/>
              <a:buNone/>
              <a:defRPr sz="1800" kern="1200" smtClean="0">
                <a:solidFill>
                  <a:schemeClr val="accent1"/>
                </a:solidFill>
                <a:latin typeface="Arial" pitchFamily="34" charset="0"/>
                <a:ea typeface="微软雅黑" pitchFamily="34" charset="-122"/>
                <a:cs typeface="+mn-cs"/>
              </a:defRPr>
            </a:lvl1pPr>
            <a:lvl2pPr marL="357505" indent="-357505" algn="just" rtl="0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A9B9DF"/>
              </a:buClr>
              <a:buFont typeface="幼圆" panose="02010509060101010101" pitchFamily="49" charset="-122"/>
              <a:buChar char=" "/>
              <a:defRPr sz="1600" kern="1200">
                <a:solidFill>
                  <a:srgbClr val="757575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1600" kern="1200" dirty="0">
                <a:latin typeface="Arial" pitchFamily="34" charset="0"/>
                <a:ea typeface="微软雅黑" pitchFamily="34" charset="-122"/>
                <a:cs typeface="+mn-cs"/>
              </a:rPr>
              <a:t>... Leonardo Da Vinciren Giocondaren aurpegia ederragoa dela Boterorena baino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7955" y="3458210"/>
            <a:ext cx="3796665" cy="2843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7085" y="3653790"/>
            <a:ext cx="1871345" cy="2586355"/>
          </a:xfrm>
          <a:prstGeom prst="rect">
            <a:avLst/>
          </a:prstGeom>
        </p:spPr>
      </p:pic>
      <p:sp>
        <p:nvSpPr>
          <p:cNvPr id="8" name="Rectangle 8"/>
          <p:cNvSpPr>
            <a:spLocks noGrp="1"/>
          </p:cNvSpPr>
          <p:nvPr/>
        </p:nvSpPr>
        <p:spPr>
          <a:xfrm>
            <a:off x="2042478" y="1627823"/>
            <a:ext cx="3600450" cy="430212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anchor="ctr"/>
          <a:lstStyle>
            <a:lvl1pPr marL="0" indent="0" algn="ctr" rtl="0" fontAlgn="base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8AAA23"/>
              </a:buClr>
              <a:buSzPct val="70000"/>
              <a:buFont typeface="Wingdings" pitchFamily="2" charset="2"/>
              <a:buNone/>
              <a:defRPr sz="1800" kern="1200" smtClean="0">
                <a:solidFill>
                  <a:schemeClr val="accent1"/>
                </a:solidFill>
                <a:latin typeface="Arial" pitchFamily="34" charset="0"/>
                <a:ea typeface="微软雅黑" pitchFamily="34" charset="-122"/>
                <a:cs typeface="+mn-cs"/>
              </a:defRPr>
            </a:lvl1pPr>
            <a:lvl2pPr marL="357505" indent="-357505" algn="just" rtl="0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A9B9DF"/>
              </a:buClr>
              <a:buFont typeface="幼圆" panose="02010509060101010101" pitchFamily="49" charset="-122"/>
              <a:buChar char=" "/>
              <a:defRPr sz="1600" kern="1200">
                <a:solidFill>
                  <a:srgbClr val="757575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buSzPct val="70000"/>
              <a:buFont typeface="Wingdings" pitchFamily="2" charset="2"/>
              <a:buNone/>
            </a:pPr>
            <a:r>
              <a:rPr lang="es-ES" altLang="zh-CN" sz="1600" kern="1200" dirty="0">
                <a:latin typeface="Arial" pitchFamily="34" charset="0"/>
                <a:ea typeface="微软雅黑" pitchFamily="34" charset="-122"/>
                <a:cs typeface="+mn-cs"/>
              </a:rPr>
              <a:t>Egia da....</a:t>
            </a:r>
            <a:endParaRPr lang="es-ES" altLang="zh-CN" sz="1600" kern="1200" dirty="0">
              <a:latin typeface="Arial" pitchFamily="34" charset="0"/>
              <a:ea typeface="微软雅黑" pitchFamily="34" charset="-122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000120140530A44PPBG">
  <a:themeElements>
    <a:clrScheme name="自定义 29">
      <a:dk1>
        <a:srgbClr val="47494B"/>
      </a:dk1>
      <a:lt1>
        <a:srgbClr val="FFFFFF"/>
      </a:lt1>
      <a:dk2>
        <a:srgbClr val="454749"/>
      </a:dk2>
      <a:lt2>
        <a:srgbClr val="EAF5FC"/>
      </a:lt2>
      <a:accent1>
        <a:srgbClr val="887DCD"/>
      </a:accent1>
      <a:accent2>
        <a:srgbClr val="6F8BC9"/>
      </a:accent2>
      <a:accent3>
        <a:srgbClr val="BA88C2"/>
      </a:accent3>
      <a:accent4>
        <a:srgbClr val="7AAA94"/>
      </a:accent4>
      <a:accent5>
        <a:srgbClr val="B2D73A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19">
      <a:majorFont>
        <a:latin typeface="Arial Rounded MT Bold"/>
        <a:ea typeface="微软雅黑"/>
        <a:cs typeface=""/>
      </a:majorFont>
      <a:minorFont>
        <a:latin typeface="Calibri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itchFamily="34" charset="0"/>
            <a:ea typeface="微软雅黑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A000120140530A44PPBG</Template>
  <TotalTime>0</TotalTime>
  <Words>779</Words>
  <Application>WPS Presentation</Application>
  <PresentationFormat>On-screen Show (4:3)</PresentationFormat>
  <Paragraphs>75</Paragraphs>
  <Slides>9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A000120140530A44PPBG</vt:lpstr>
      <vt:lpstr>EGIAREN AUZIA</vt:lpstr>
      <vt:lpstr>EGIAREN AUZIA</vt:lpstr>
      <vt:lpstr>EGIAREN AUZIA</vt:lpstr>
      <vt:lpstr>EGIAREN AUZIA</vt:lpstr>
      <vt:lpstr>EGIAREN AUZIA</vt:lpstr>
      <vt:lpstr>EGIAREN AUZIA</vt:lpstr>
      <vt:lpstr>  EGIAREN AUZIA</vt:lpstr>
      <vt:lpstr>EGIAREN AUZIA</vt:lpstr>
      <vt:lpstr>EGIAREN AUZIA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fdsa</dc:title>
  <dc:creator>admin</dc:creator>
  <cp:lastModifiedBy>anagi</cp:lastModifiedBy>
  <cp:revision>93</cp:revision>
  <dcterms:created xsi:type="dcterms:W3CDTF">2014-06-03T02:52:00Z</dcterms:created>
  <dcterms:modified xsi:type="dcterms:W3CDTF">2016-10-14T15:39:38Z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模板文件">
    <vt:lpwstr/>
  </property>
  <property fmtid="{D5CDD505-2E9C-101B-9397-08002B2CF9AE}" pid="3" name="标题">
    <vt:lpwstr>¶à²ÊÇúÏß_A000120140530A44PPBG</vt:lpwstr>
  </property>
  <property fmtid="{D5CDD505-2E9C-101B-9397-08002B2CF9AE}" pid="4" name="关键字">
    <vt:lpwstr>ìÅÀö¶à²Ê 4:3 ÏßÌõ ÇúÏß ìÅÀö »ªÀö »îÆÃ ÄêÇá V1 ¶àÉ«</vt:lpwstr>
  </property>
  <property fmtid="{D5CDD505-2E9C-101B-9397-08002B2CF9AE}" pid="5" name="KSOProductBuildVer">
    <vt:lpwstr>2057-10.1.0.5656</vt:lpwstr>
  </property>
</Properties>
</file>